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7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</p:sldIdLst>
  <p:sldSz cx="15341600" cy="10481945"/>
  <p:notesSz cx="6858000" cy="9144000"/>
  <p:custDataLst>
    <p:tags r:id="rId4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9" Type="http://schemas.openxmlformats.org/officeDocument/2006/relationships/tags" Target="tags/tag82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70559" y="1143000"/>
            <a:ext cx="4516882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1" Type="http://schemas.openxmlformats.org/officeDocument/2006/relationships/notesSlide" Target="../notesSlides/notesSlide1.xml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9" Type="http://schemas.openxmlformats.org/officeDocument/2006/relationships/image" Target="../media/image2.png"/><Relationship Id="rId18" Type="http://schemas.openxmlformats.org/officeDocument/2006/relationships/image" Target="../media/image20.png"/><Relationship Id="rId17" Type="http://schemas.openxmlformats.org/officeDocument/2006/relationships/image" Target="../media/image19.png"/><Relationship Id="rId16" Type="http://schemas.openxmlformats.org/officeDocument/2006/relationships/image" Target="../media/image18.png"/><Relationship Id="rId15" Type="http://schemas.openxmlformats.org/officeDocument/2006/relationships/image" Target="../media/image17.png"/><Relationship Id="rId14" Type="http://schemas.openxmlformats.org/officeDocument/2006/relationships/image" Target="../media/image16.png"/><Relationship Id="rId13" Type="http://schemas.openxmlformats.org/officeDocument/2006/relationships/image" Target="../media/image15.png"/><Relationship Id="rId12" Type="http://schemas.openxmlformats.org/officeDocument/2006/relationships/image" Target="../media/image14.png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28.png"/><Relationship Id="rId7" Type="http://schemas.openxmlformats.org/officeDocument/2006/relationships/image" Target="../media/image27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4.xml"/><Relationship Id="rId15" Type="http://schemas.openxmlformats.org/officeDocument/2006/relationships/image" Target="../media/image2.png"/><Relationship Id="rId14" Type="http://schemas.openxmlformats.org/officeDocument/2006/relationships/tags" Target="../tags/tag3.xml"/><Relationship Id="rId13" Type="http://schemas.openxmlformats.org/officeDocument/2006/relationships/image" Target="../media/image33.png"/><Relationship Id="rId12" Type="http://schemas.openxmlformats.org/officeDocument/2006/relationships/image" Target="../media/image32.png"/><Relationship Id="rId11" Type="http://schemas.openxmlformats.org/officeDocument/2006/relationships/image" Target="../media/image31.png"/><Relationship Id="rId10" Type="http://schemas.openxmlformats.org/officeDocument/2006/relationships/image" Target="../media/image30.png"/><Relationship Id="rId1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png"/><Relationship Id="rId8" Type="http://schemas.openxmlformats.org/officeDocument/2006/relationships/image" Target="../media/image41.png"/><Relationship Id="rId7" Type="http://schemas.openxmlformats.org/officeDocument/2006/relationships/image" Target="../media/image40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1" Type="http://schemas.openxmlformats.org/officeDocument/2006/relationships/slideLayout" Target="../slideLayouts/slideLayout1.xml"/><Relationship Id="rId20" Type="http://schemas.openxmlformats.org/officeDocument/2006/relationships/tags" Target="../tags/tag6.xml"/><Relationship Id="rId2" Type="http://schemas.openxmlformats.org/officeDocument/2006/relationships/image" Target="../media/image35.png"/><Relationship Id="rId19" Type="http://schemas.openxmlformats.org/officeDocument/2006/relationships/image" Target="../media/image2.png"/><Relationship Id="rId18" Type="http://schemas.openxmlformats.org/officeDocument/2006/relationships/tags" Target="../tags/tag5.xml"/><Relationship Id="rId17" Type="http://schemas.openxmlformats.org/officeDocument/2006/relationships/image" Target="../media/image50.png"/><Relationship Id="rId16" Type="http://schemas.openxmlformats.org/officeDocument/2006/relationships/image" Target="../media/image49.png"/><Relationship Id="rId15" Type="http://schemas.openxmlformats.org/officeDocument/2006/relationships/image" Target="../media/image48.png"/><Relationship Id="rId14" Type="http://schemas.openxmlformats.org/officeDocument/2006/relationships/image" Target="../media/image47.png"/><Relationship Id="rId13" Type="http://schemas.openxmlformats.org/officeDocument/2006/relationships/image" Target="../media/image46.png"/><Relationship Id="rId12" Type="http://schemas.openxmlformats.org/officeDocument/2006/relationships/image" Target="../media/image45.png"/><Relationship Id="rId11" Type="http://schemas.openxmlformats.org/officeDocument/2006/relationships/image" Target="../media/image44.png"/><Relationship Id="rId10" Type="http://schemas.openxmlformats.org/officeDocument/2006/relationships/image" Target="../media/image43.png"/><Relationship Id="rId1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9.png"/><Relationship Id="rId8" Type="http://schemas.openxmlformats.org/officeDocument/2006/relationships/image" Target="../media/image58.png"/><Relationship Id="rId7" Type="http://schemas.openxmlformats.org/officeDocument/2006/relationships/image" Target="../media/image57.png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3" Type="http://schemas.openxmlformats.org/officeDocument/2006/relationships/image" Target="../media/image53.png"/><Relationship Id="rId27" Type="http://schemas.openxmlformats.org/officeDocument/2006/relationships/slideLayout" Target="../slideLayouts/slideLayout1.xml"/><Relationship Id="rId26" Type="http://schemas.openxmlformats.org/officeDocument/2006/relationships/tags" Target="../tags/tag8.xml"/><Relationship Id="rId25" Type="http://schemas.openxmlformats.org/officeDocument/2006/relationships/image" Target="../media/image2.png"/><Relationship Id="rId24" Type="http://schemas.openxmlformats.org/officeDocument/2006/relationships/tags" Target="../tags/tag7.xml"/><Relationship Id="rId23" Type="http://schemas.openxmlformats.org/officeDocument/2006/relationships/image" Target="../media/image73.png"/><Relationship Id="rId22" Type="http://schemas.openxmlformats.org/officeDocument/2006/relationships/image" Target="../media/image72.png"/><Relationship Id="rId21" Type="http://schemas.openxmlformats.org/officeDocument/2006/relationships/image" Target="../media/image71.png"/><Relationship Id="rId20" Type="http://schemas.openxmlformats.org/officeDocument/2006/relationships/image" Target="../media/image70.png"/><Relationship Id="rId2" Type="http://schemas.openxmlformats.org/officeDocument/2006/relationships/image" Target="../media/image52.png"/><Relationship Id="rId19" Type="http://schemas.openxmlformats.org/officeDocument/2006/relationships/image" Target="../media/image69.png"/><Relationship Id="rId18" Type="http://schemas.openxmlformats.org/officeDocument/2006/relationships/image" Target="../media/image68.png"/><Relationship Id="rId17" Type="http://schemas.openxmlformats.org/officeDocument/2006/relationships/image" Target="../media/image67.png"/><Relationship Id="rId16" Type="http://schemas.openxmlformats.org/officeDocument/2006/relationships/image" Target="../media/image66.png"/><Relationship Id="rId15" Type="http://schemas.openxmlformats.org/officeDocument/2006/relationships/image" Target="../media/image65.png"/><Relationship Id="rId14" Type="http://schemas.openxmlformats.org/officeDocument/2006/relationships/image" Target="../media/image64.png"/><Relationship Id="rId13" Type="http://schemas.openxmlformats.org/officeDocument/2006/relationships/image" Target="../media/image63.png"/><Relationship Id="rId12" Type="http://schemas.openxmlformats.org/officeDocument/2006/relationships/image" Target="../media/image62.png"/><Relationship Id="rId11" Type="http://schemas.openxmlformats.org/officeDocument/2006/relationships/image" Target="../media/image61.png"/><Relationship Id="rId10" Type="http://schemas.openxmlformats.org/officeDocument/2006/relationships/image" Target="../media/image60.png"/><Relationship Id="rId1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2.png"/><Relationship Id="rId8" Type="http://schemas.openxmlformats.org/officeDocument/2006/relationships/image" Target="../media/image81.png"/><Relationship Id="rId7" Type="http://schemas.openxmlformats.org/officeDocument/2006/relationships/image" Target="../media/image80.png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3" Type="http://schemas.openxmlformats.org/officeDocument/2006/relationships/image" Target="../media/image76.png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75.png"/><Relationship Id="rId19" Type="http://schemas.openxmlformats.org/officeDocument/2006/relationships/tags" Target="../tags/tag10.xml"/><Relationship Id="rId18" Type="http://schemas.openxmlformats.org/officeDocument/2006/relationships/image" Target="../media/image2.png"/><Relationship Id="rId17" Type="http://schemas.openxmlformats.org/officeDocument/2006/relationships/tags" Target="../tags/tag9.xml"/><Relationship Id="rId16" Type="http://schemas.openxmlformats.org/officeDocument/2006/relationships/image" Target="../media/image88.png"/><Relationship Id="rId15" Type="http://schemas.openxmlformats.org/officeDocument/2006/relationships/image" Target="../media/image87.png"/><Relationship Id="rId14" Type="http://schemas.openxmlformats.org/officeDocument/2006/relationships/image" Target="../media/image86.png"/><Relationship Id="rId13" Type="http://schemas.openxmlformats.org/officeDocument/2006/relationships/image" Target="../media/image73.png"/><Relationship Id="rId12" Type="http://schemas.openxmlformats.org/officeDocument/2006/relationships/image" Target="../media/image85.png"/><Relationship Id="rId11" Type="http://schemas.openxmlformats.org/officeDocument/2006/relationships/image" Target="../media/image84.png"/><Relationship Id="rId10" Type="http://schemas.openxmlformats.org/officeDocument/2006/relationships/image" Target="../media/image83.png"/><Relationship Id="rId1" Type="http://schemas.openxmlformats.org/officeDocument/2006/relationships/image" Target="../media/image74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6.png"/><Relationship Id="rId8" Type="http://schemas.openxmlformats.org/officeDocument/2006/relationships/image" Target="../media/image95.png"/><Relationship Id="rId7" Type="http://schemas.openxmlformats.org/officeDocument/2006/relationships/image" Target="../media/image94.png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3" Type="http://schemas.openxmlformats.org/officeDocument/2006/relationships/image" Target="../media/image90.png"/><Relationship Id="rId24" Type="http://schemas.openxmlformats.org/officeDocument/2006/relationships/slideLayout" Target="../slideLayouts/slideLayout1.xml"/><Relationship Id="rId23" Type="http://schemas.openxmlformats.org/officeDocument/2006/relationships/tags" Target="../tags/tag12.xml"/><Relationship Id="rId22" Type="http://schemas.openxmlformats.org/officeDocument/2006/relationships/image" Target="../media/image2.png"/><Relationship Id="rId21" Type="http://schemas.openxmlformats.org/officeDocument/2006/relationships/tags" Target="../tags/tag11.xml"/><Relationship Id="rId20" Type="http://schemas.openxmlformats.org/officeDocument/2006/relationships/image" Target="../media/image107.png"/><Relationship Id="rId2" Type="http://schemas.openxmlformats.org/officeDocument/2006/relationships/image" Target="../media/image89.png"/><Relationship Id="rId19" Type="http://schemas.openxmlformats.org/officeDocument/2006/relationships/image" Target="../media/image106.png"/><Relationship Id="rId18" Type="http://schemas.openxmlformats.org/officeDocument/2006/relationships/image" Target="../media/image105.png"/><Relationship Id="rId17" Type="http://schemas.openxmlformats.org/officeDocument/2006/relationships/image" Target="../media/image104.png"/><Relationship Id="rId16" Type="http://schemas.openxmlformats.org/officeDocument/2006/relationships/image" Target="../media/image103.png"/><Relationship Id="rId15" Type="http://schemas.openxmlformats.org/officeDocument/2006/relationships/image" Target="../media/image102.png"/><Relationship Id="rId14" Type="http://schemas.openxmlformats.org/officeDocument/2006/relationships/image" Target="../media/image101.png"/><Relationship Id="rId13" Type="http://schemas.openxmlformats.org/officeDocument/2006/relationships/image" Target="../media/image100.png"/><Relationship Id="rId12" Type="http://schemas.openxmlformats.org/officeDocument/2006/relationships/image" Target="../media/image99.png"/><Relationship Id="rId11" Type="http://schemas.openxmlformats.org/officeDocument/2006/relationships/image" Target="../media/image98.png"/><Relationship Id="rId10" Type="http://schemas.openxmlformats.org/officeDocument/2006/relationships/image" Target="../media/image97.png"/><Relationship Id="rId1" Type="http://schemas.openxmlformats.org/officeDocument/2006/relationships/image" Target="../media/image74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5.png"/><Relationship Id="rId8" Type="http://schemas.openxmlformats.org/officeDocument/2006/relationships/image" Target="../media/image114.png"/><Relationship Id="rId7" Type="http://schemas.openxmlformats.org/officeDocument/2006/relationships/image" Target="../media/image113.png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Relationship Id="rId30" Type="http://schemas.openxmlformats.org/officeDocument/2006/relationships/slideLayout" Target="../slideLayouts/slideLayout1.xml"/><Relationship Id="rId3" Type="http://schemas.openxmlformats.org/officeDocument/2006/relationships/image" Target="../media/image109.png"/><Relationship Id="rId29" Type="http://schemas.openxmlformats.org/officeDocument/2006/relationships/tags" Target="../tags/tag14.xml"/><Relationship Id="rId28" Type="http://schemas.openxmlformats.org/officeDocument/2006/relationships/image" Target="../media/image2.png"/><Relationship Id="rId27" Type="http://schemas.openxmlformats.org/officeDocument/2006/relationships/tags" Target="../tags/tag13.xml"/><Relationship Id="rId26" Type="http://schemas.openxmlformats.org/officeDocument/2006/relationships/image" Target="../media/image132.png"/><Relationship Id="rId25" Type="http://schemas.openxmlformats.org/officeDocument/2006/relationships/image" Target="../media/image131.png"/><Relationship Id="rId24" Type="http://schemas.openxmlformats.org/officeDocument/2006/relationships/image" Target="../media/image130.png"/><Relationship Id="rId23" Type="http://schemas.openxmlformats.org/officeDocument/2006/relationships/image" Target="../media/image129.png"/><Relationship Id="rId22" Type="http://schemas.openxmlformats.org/officeDocument/2006/relationships/image" Target="../media/image128.png"/><Relationship Id="rId21" Type="http://schemas.openxmlformats.org/officeDocument/2006/relationships/image" Target="../media/image127.png"/><Relationship Id="rId20" Type="http://schemas.openxmlformats.org/officeDocument/2006/relationships/image" Target="../media/image126.png"/><Relationship Id="rId2" Type="http://schemas.openxmlformats.org/officeDocument/2006/relationships/image" Target="../media/image108.png"/><Relationship Id="rId19" Type="http://schemas.openxmlformats.org/officeDocument/2006/relationships/image" Target="../media/image125.png"/><Relationship Id="rId18" Type="http://schemas.openxmlformats.org/officeDocument/2006/relationships/image" Target="../media/image124.png"/><Relationship Id="rId17" Type="http://schemas.openxmlformats.org/officeDocument/2006/relationships/image" Target="../media/image123.png"/><Relationship Id="rId16" Type="http://schemas.openxmlformats.org/officeDocument/2006/relationships/image" Target="../media/image122.png"/><Relationship Id="rId15" Type="http://schemas.openxmlformats.org/officeDocument/2006/relationships/image" Target="../media/image121.png"/><Relationship Id="rId14" Type="http://schemas.openxmlformats.org/officeDocument/2006/relationships/image" Target="../media/image120.png"/><Relationship Id="rId13" Type="http://schemas.openxmlformats.org/officeDocument/2006/relationships/image" Target="../media/image119.png"/><Relationship Id="rId12" Type="http://schemas.openxmlformats.org/officeDocument/2006/relationships/image" Target="../media/image118.png"/><Relationship Id="rId11" Type="http://schemas.openxmlformats.org/officeDocument/2006/relationships/image" Target="../media/image117.png"/><Relationship Id="rId10" Type="http://schemas.openxmlformats.org/officeDocument/2006/relationships/image" Target="../media/image116.png"/><Relationship Id="rId1" Type="http://schemas.openxmlformats.org/officeDocument/2006/relationships/image" Target="../media/image74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1.png"/><Relationship Id="rId8" Type="http://schemas.openxmlformats.org/officeDocument/2006/relationships/image" Target="../media/image140.png"/><Relationship Id="rId7" Type="http://schemas.openxmlformats.org/officeDocument/2006/relationships/image" Target="../media/image139.png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3" Type="http://schemas.openxmlformats.org/officeDocument/2006/relationships/slideLayout" Target="../slideLayouts/slideLayout1.xml"/><Relationship Id="rId42" Type="http://schemas.openxmlformats.org/officeDocument/2006/relationships/tags" Target="../tags/tag16.xml"/><Relationship Id="rId41" Type="http://schemas.openxmlformats.org/officeDocument/2006/relationships/image" Target="../media/image2.png"/><Relationship Id="rId40" Type="http://schemas.openxmlformats.org/officeDocument/2006/relationships/tags" Target="../tags/tag15.xml"/><Relationship Id="rId4" Type="http://schemas.openxmlformats.org/officeDocument/2006/relationships/image" Target="../media/image136.png"/><Relationship Id="rId39" Type="http://schemas.openxmlformats.org/officeDocument/2006/relationships/image" Target="../media/image171.png"/><Relationship Id="rId38" Type="http://schemas.openxmlformats.org/officeDocument/2006/relationships/image" Target="../media/image170.png"/><Relationship Id="rId37" Type="http://schemas.openxmlformats.org/officeDocument/2006/relationships/image" Target="../media/image169.png"/><Relationship Id="rId36" Type="http://schemas.openxmlformats.org/officeDocument/2006/relationships/image" Target="../media/image168.png"/><Relationship Id="rId35" Type="http://schemas.openxmlformats.org/officeDocument/2006/relationships/image" Target="../media/image167.png"/><Relationship Id="rId34" Type="http://schemas.openxmlformats.org/officeDocument/2006/relationships/image" Target="../media/image166.png"/><Relationship Id="rId33" Type="http://schemas.openxmlformats.org/officeDocument/2006/relationships/image" Target="../media/image165.png"/><Relationship Id="rId32" Type="http://schemas.openxmlformats.org/officeDocument/2006/relationships/image" Target="../media/image164.png"/><Relationship Id="rId31" Type="http://schemas.openxmlformats.org/officeDocument/2006/relationships/image" Target="../media/image163.png"/><Relationship Id="rId30" Type="http://schemas.openxmlformats.org/officeDocument/2006/relationships/image" Target="../media/image162.png"/><Relationship Id="rId3" Type="http://schemas.openxmlformats.org/officeDocument/2006/relationships/image" Target="../media/image135.png"/><Relationship Id="rId29" Type="http://schemas.openxmlformats.org/officeDocument/2006/relationships/image" Target="../media/image161.png"/><Relationship Id="rId28" Type="http://schemas.openxmlformats.org/officeDocument/2006/relationships/image" Target="../media/image160.png"/><Relationship Id="rId27" Type="http://schemas.openxmlformats.org/officeDocument/2006/relationships/image" Target="../media/image159.png"/><Relationship Id="rId26" Type="http://schemas.openxmlformats.org/officeDocument/2006/relationships/image" Target="../media/image158.png"/><Relationship Id="rId25" Type="http://schemas.openxmlformats.org/officeDocument/2006/relationships/image" Target="../media/image157.png"/><Relationship Id="rId24" Type="http://schemas.openxmlformats.org/officeDocument/2006/relationships/image" Target="../media/image156.png"/><Relationship Id="rId23" Type="http://schemas.openxmlformats.org/officeDocument/2006/relationships/image" Target="../media/image155.png"/><Relationship Id="rId22" Type="http://schemas.openxmlformats.org/officeDocument/2006/relationships/image" Target="../media/image154.png"/><Relationship Id="rId21" Type="http://schemas.openxmlformats.org/officeDocument/2006/relationships/image" Target="../media/image153.png"/><Relationship Id="rId20" Type="http://schemas.openxmlformats.org/officeDocument/2006/relationships/image" Target="../media/image152.png"/><Relationship Id="rId2" Type="http://schemas.openxmlformats.org/officeDocument/2006/relationships/image" Target="../media/image134.png"/><Relationship Id="rId19" Type="http://schemas.openxmlformats.org/officeDocument/2006/relationships/image" Target="../media/image151.png"/><Relationship Id="rId18" Type="http://schemas.openxmlformats.org/officeDocument/2006/relationships/image" Target="../media/image150.png"/><Relationship Id="rId17" Type="http://schemas.openxmlformats.org/officeDocument/2006/relationships/image" Target="../media/image149.png"/><Relationship Id="rId16" Type="http://schemas.openxmlformats.org/officeDocument/2006/relationships/image" Target="../media/image148.png"/><Relationship Id="rId15" Type="http://schemas.openxmlformats.org/officeDocument/2006/relationships/image" Target="../media/image147.png"/><Relationship Id="rId14" Type="http://schemas.openxmlformats.org/officeDocument/2006/relationships/image" Target="../media/image146.png"/><Relationship Id="rId13" Type="http://schemas.openxmlformats.org/officeDocument/2006/relationships/image" Target="../media/image145.png"/><Relationship Id="rId12" Type="http://schemas.openxmlformats.org/officeDocument/2006/relationships/image" Target="../media/image144.png"/><Relationship Id="rId11" Type="http://schemas.openxmlformats.org/officeDocument/2006/relationships/image" Target="../media/image143.png"/><Relationship Id="rId10" Type="http://schemas.openxmlformats.org/officeDocument/2006/relationships/image" Target="../media/image142.png"/><Relationship Id="rId1" Type="http://schemas.openxmlformats.org/officeDocument/2006/relationships/image" Target="../media/image133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0.png"/><Relationship Id="rId8" Type="http://schemas.openxmlformats.org/officeDocument/2006/relationships/image" Target="../media/image179.png"/><Relationship Id="rId7" Type="http://schemas.openxmlformats.org/officeDocument/2006/relationships/image" Target="../media/image178.png"/><Relationship Id="rId6" Type="http://schemas.openxmlformats.org/officeDocument/2006/relationships/image" Target="../media/image177.png"/><Relationship Id="rId5" Type="http://schemas.openxmlformats.org/officeDocument/2006/relationships/image" Target="../media/image176.png"/><Relationship Id="rId4" Type="http://schemas.openxmlformats.org/officeDocument/2006/relationships/image" Target="../media/image175.png"/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8.xml"/><Relationship Id="rId13" Type="http://schemas.openxmlformats.org/officeDocument/2006/relationships/image" Target="../media/image2.png"/><Relationship Id="rId12" Type="http://schemas.openxmlformats.org/officeDocument/2006/relationships/tags" Target="../tags/tag17.xml"/><Relationship Id="rId11" Type="http://schemas.openxmlformats.org/officeDocument/2006/relationships/image" Target="../media/image182.png"/><Relationship Id="rId10" Type="http://schemas.openxmlformats.org/officeDocument/2006/relationships/image" Target="../media/image181.png"/><Relationship Id="rId1" Type="http://schemas.openxmlformats.org/officeDocument/2006/relationships/image" Target="../media/image172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1.png"/><Relationship Id="rId8" Type="http://schemas.openxmlformats.org/officeDocument/2006/relationships/image" Target="../media/image190.png"/><Relationship Id="rId7" Type="http://schemas.openxmlformats.org/officeDocument/2006/relationships/image" Target="../media/image189.png"/><Relationship Id="rId6" Type="http://schemas.openxmlformats.org/officeDocument/2006/relationships/image" Target="../media/image188.png"/><Relationship Id="rId5" Type="http://schemas.openxmlformats.org/officeDocument/2006/relationships/image" Target="../media/image187.png"/><Relationship Id="rId40" Type="http://schemas.openxmlformats.org/officeDocument/2006/relationships/slideLayout" Target="../slideLayouts/slideLayout1.xml"/><Relationship Id="rId4" Type="http://schemas.openxmlformats.org/officeDocument/2006/relationships/image" Target="../media/image186.png"/><Relationship Id="rId39" Type="http://schemas.openxmlformats.org/officeDocument/2006/relationships/tags" Target="../tags/tag20.xml"/><Relationship Id="rId38" Type="http://schemas.openxmlformats.org/officeDocument/2006/relationships/image" Target="../media/image2.png"/><Relationship Id="rId37" Type="http://schemas.openxmlformats.org/officeDocument/2006/relationships/tags" Target="../tags/tag19.xml"/><Relationship Id="rId36" Type="http://schemas.openxmlformats.org/officeDocument/2006/relationships/image" Target="../media/image217.png"/><Relationship Id="rId35" Type="http://schemas.openxmlformats.org/officeDocument/2006/relationships/image" Target="../media/image216.png"/><Relationship Id="rId34" Type="http://schemas.openxmlformats.org/officeDocument/2006/relationships/image" Target="../media/image215.png"/><Relationship Id="rId33" Type="http://schemas.openxmlformats.org/officeDocument/2006/relationships/image" Target="../media/image214.png"/><Relationship Id="rId32" Type="http://schemas.openxmlformats.org/officeDocument/2006/relationships/image" Target="../media/image213.png"/><Relationship Id="rId31" Type="http://schemas.openxmlformats.org/officeDocument/2006/relationships/image" Target="../media/image181.png"/><Relationship Id="rId30" Type="http://schemas.openxmlformats.org/officeDocument/2006/relationships/image" Target="../media/image212.png"/><Relationship Id="rId3" Type="http://schemas.openxmlformats.org/officeDocument/2006/relationships/image" Target="../media/image185.png"/><Relationship Id="rId29" Type="http://schemas.openxmlformats.org/officeDocument/2006/relationships/image" Target="../media/image211.png"/><Relationship Id="rId28" Type="http://schemas.openxmlformats.org/officeDocument/2006/relationships/image" Target="../media/image210.png"/><Relationship Id="rId27" Type="http://schemas.openxmlformats.org/officeDocument/2006/relationships/image" Target="../media/image209.png"/><Relationship Id="rId26" Type="http://schemas.openxmlformats.org/officeDocument/2006/relationships/image" Target="../media/image208.png"/><Relationship Id="rId25" Type="http://schemas.openxmlformats.org/officeDocument/2006/relationships/image" Target="../media/image207.png"/><Relationship Id="rId24" Type="http://schemas.openxmlformats.org/officeDocument/2006/relationships/image" Target="../media/image206.png"/><Relationship Id="rId23" Type="http://schemas.openxmlformats.org/officeDocument/2006/relationships/image" Target="../media/image205.png"/><Relationship Id="rId22" Type="http://schemas.openxmlformats.org/officeDocument/2006/relationships/image" Target="../media/image204.png"/><Relationship Id="rId21" Type="http://schemas.openxmlformats.org/officeDocument/2006/relationships/image" Target="../media/image203.png"/><Relationship Id="rId20" Type="http://schemas.openxmlformats.org/officeDocument/2006/relationships/image" Target="../media/image202.png"/><Relationship Id="rId2" Type="http://schemas.openxmlformats.org/officeDocument/2006/relationships/image" Target="../media/image184.png"/><Relationship Id="rId19" Type="http://schemas.openxmlformats.org/officeDocument/2006/relationships/image" Target="../media/image201.png"/><Relationship Id="rId18" Type="http://schemas.openxmlformats.org/officeDocument/2006/relationships/image" Target="../media/image200.png"/><Relationship Id="rId17" Type="http://schemas.openxmlformats.org/officeDocument/2006/relationships/image" Target="../media/image199.png"/><Relationship Id="rId16" Type="http://schemas.openxmlformats.org/officeDocument/2006/relationships/image" Target="../media/image198.png"/><Relationship Id="rId15" Type="http://schemas.openxmlformats.org/officeDocument/2006/relationships/image" Target="../media/image197.png"/><Relationship Id="rId14" Type="http://schemas.openxmlformats.org/officeDocument/2006/relationships/image" Target="../media/image196.png"/><Relationship Id="rId13" Type="http://schemas.openxmlformats.org/officeDocument/2006/relationships/image" Target="../media/image195.png"/><Relationship Id="rId12" Type="http://schemas.openxmlformats.org/officeDocument/2006/relationships/image" Target="../media/image194.png"/><Relationship Id="rId11" Type="http://schemas.openxmlformats.org/officeDocument/2006/relationships/image" Target="../media/image193.png"/><Relationship Id="rId10" Type="http://schemas.openxmlformats.org/officeDocument/2006/relationships/image" Target="../media/image192.png"/><Relationship Id="rId1" Type="http://schemas.openxmlformats.org/officeDocument/2006/relationships/image" Target="../media/image183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6.png"/><Relationship Id="rId8" Type="http://schemas.openxmlformats.org/officeDocument/2006/relationships/image" Target="../media/image225.png"/><Relationship Id="rId7" Type="http://schemas.openxmlformats.org/officeDocument/2006/relationships/image" Target="../media/image224.png"/><Relationship Id="rId6" Type="http://schemas.openxmlformats.org/officeDocument/2006/relationships/image" Target="../media/image223.png"/><Relationship Id="rId5" Type="http://schemas.openxmlformats.org/officeDocument/2006/relationships/image" Target="../media/image222.png"/><Relationship Id="rId4" Type="http://schemas.openxmlformats.org/officeDocument/2006/relationships/image" Target="../media/image221.png"/><Relationship Id="rId3" Type="http://schemas.openxmlformats.org/officeDocument/2006/relationships/image" Target="../media/image220.png"/><Relationship Id="rId2" Type="http://schemas.openxmlformats.org/officeDocument/2006/relationships/image" Target="../media/image219.png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22.xml"/><Relationship Id="rId17" Type="http://schemas.openxmlformats.org/officeDocument/2006/relationships/image" Target="../media/image2.png"/><Relationship Id="rId16" Type="http://schemas.openxmlformats.org/officeDocument/2006/relationships/tags" Target="../tags/tag21.xml"/><Relationship Id="rId15" Type="http://schemas.openxmlformats.org/officeDocument/2006/relationships/image" Target="../media/image232.png"/><Relationship Id="rId14" Type="http://schemas.openxmlformats.org/officeDocument/2006/relationships/image" Target="../media/image231.png"/><Relationship Id="rId13" Type="http://schemas.openxmlformats.org/officeDocument/2006/relationships/image" Target="../media/image230.png"/><Relationship Id="rId12" Type="http://schemas.openxmlformats.org/officeDocument/2006/relationships/image" Target="../media/image229.png"/><Relationship Id="rId11" Type="http://schemas.openxmlformats.org/officeDocument/2006/relationships/image" Target="../media/image228.png"/><Relationship Id="rId10" Type="http://schemas.openxmlformats.org/officeDocument/2006/relationships/image" Target="../media/image227.png"/><Relationship Id="rId1" Type="http://schemas.openxmlformats.org/officeDocument/2006/relationships/image" Target="../media/image218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1.png"/><Relationship Id="rId8" Type="http://schemas.openxmlformats.org/officeDocument/2006/relationships/image" Target="../media/image240.png"/><Relationship Id="rId7" Type="http://schemas.openxmlformats.org/officeDocument/2006/relationships/image" Target="../media/image239.png"/><Relationship Id="rId6" Type="http://schemas.openxmlformats.org/officeDocument/2006/relationships/image" Target="../media/image238.png"/><Relationship Id="rId5" Type="http://schemas.openxmlformats.org/officeDocument/2006/relationships/image" Target="../media/image237.png"/><Relationship Id="rId4" Type="http://schemas.openxmlformats.org/officeDocument/2006/relationships/image" Target="../media/image236.png"/><Relationship Id="rId3" Type="http://schemas.openxmlformats.org/officeDocument/2006/relationships/image" Target="../media/image235.png"/><Relationship Id="rId27" Type="http://schemas.openxmlformats.org/officeDocument/2006/relationships/slideLayout" Target="../slideLayouts/slideLayout1.xml"/><Relationship Id="rId26" Type="http://schemas.openxmlformats.org/officeDocument/2006/relationships/tags" Target="../tags/tag24.xml"/><Relationship Id="rId25" Type="http://schemas.openxmlformats.org/officeDocument/2006/relationships/image" Target="../media/image2.png"/><Relationship Id="rId24" Type="http://schemas.openxmlformats.org/officeDocument/2006/relationships/tags" Target="../tags/tag23.xml"/><Relationship Id="rId23" Type="http://schemas.openxmlformats.org/officeDocument/2006/relationships/image" Target="../media/image253.png"/><Relationship Id="rId22" Type="http://schemas.openxmlformats.org/officeDocument/2006/relationships/image" Target="../media/image252.png"/><Relationship Id="rId21" Type="http://schemas.openxmlformats.org/officeDocument/2006/relationships/image" Target="../media/image251.png"/><Relationship Id="rId20" Type="http://schemas.openxmlformats.org/officeDocument/2006/relationships/image" Target="../media/image250.png"/><Relationship Id="rId2" Type="http://schemas.openxmlformats.org/officeDocument/2006/relationships/image" Target="../media/image234.png"/><Relationship Id="rId19" Type="http://schemas.openxmlformats.org/officeDocument/2006/relationships/image" Target="../media/image249.png"/><Relationship Id="rId18" Type="http://schemas.openxmlformats.org/officeDocument/2006/relationships/image" Target="../media/image248.png"/><Relationship Id="rId17" Type="http://schemas.openxmlformats.org/officeDocument/2006/relationships/image" Target="../media/image228.png"/><Relationship Id="rId16" Type="http://schemas.openxmlformats.org/officeDocument/2006/relationships/image" Target="../media/image247.png"/><Relationship Id="rId15" Type="http://schemas.openxmlformats.org/officeDocument/2006/relationships/image" Target="../media/image227.png"/><Relationship Id="rId14" Type="http://schemas.openxmlformats.org/officeDocument/2006/relationships/image" Target="../media/image246.png"/><Relationship Id="rId13" Type="http://schemas.openxmlformats.org/officeDocument/2006/relationships/image" Target="../media/image245.jpeg"/><Relationship Id="rId12" Type="http://schemas.openxmlformats.org/officeDocument/2006/relationships/image" Target="../media/image244.png"/><Relationship Id="rId11" Type="http://schemas.openxmlformats.org/officeDocument/2006/relationships/image" Target="../media/image243.png"/><Relationship Id="rId10" Type="http://schemas.openxmlformats.org/officeDocument/2006/relationships/image" Target="../media/image242.png"/><Relationship Id="rId1" Type="http://schemas.openxmlformats.org/officeDocument/2006/relationships/image" Target="../media/image233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9.png"/><Relationship Id="rId8" Type="http://schemas.openxmlformats.org/officeDocument/2006/relationships/image" Target="../media/image246.png"/><Relationship Id="rId7" Type="http://schemas.openxmlformats.org/officeDocument/2006/relationships/image" Target="../media/image258.png"/><Relationship Id="rId6" Type="http://schemas.openxmlformats.org/officeDocument/2006/relationships/image" Target="../media/image257.png"/><Relationship Id="rId5" Type="http://schemas.openxmlformats.org/officeDocument/2006/relationships/image" Target="../media/image256.png"/><Relationship Id="rId4" Type="http://schemas.openxmlformats.org/officeDocument/2006/relationships/image" Target="../media/image245.jpeg"/><Relationship Id="rId3" Type="http://schemas.openxmlformats.org/officeDocument/2006/relationships/image" Target="../media/image255.png"/><Relationship Id="rId23" Type="http://schemas.openxmlformats.org/officeDocument/2006/relationships/slideLayout" Target="../slideLayouts/slideLayout1.xml"/><Relationship Id="rId22" Type="http://schemas.openxmlformats.org/officeDocument/2006/relationships/tags" Target="../tags/tag26.xml"/><Relationship Id="rId21" Type="http://schemas.openxmlformats.org/officeDocument/2006/relationships/image" Target="../media/image2.png"/><Relationship Id="rId20" Type="http://schemas.openxmlformats.org/officeDocument/2006/relationships/tags" Target="../tags/tag25.xml"/><Relationship Id="rId2" Type="http://schemas.openxmlformats.org/officeDocument/2006/relationships/image" Target="../media/image254.png"/><Relationship Id="rId19" Type="http://schemas.openxmlformats.org/officeDocument/2006/relationships/image" Target="../media/image267.png"/><Relationship Id="rId18" Type="http://schemas.openxmlformats.org/officeDocument/2006/relationships/image" Target="../media/image266.png"/><Relationship Id="rId17" Type="http://schemas.openxmlformats.org/officeDocument/2006/relationships/image" Target="../media/image250.png"/><Relationship Id="rId16" Type="http://schemas.openxmlformats.org/officeDocument/2006/relationships/image" Target="../media/image265.png"/><Relationship Id="rId15" Type="http://schemas.openxmlformats.org/officeDocument/2006/relationships/image" Target="../media/image264.png"/><Relationship Id="rId14" Type="http://schemas.openxmlformats.org/officeDocument/2006/relationships/image" Target="../media/image263.png"/><Relationship Id="rId13" Type="http://schemas.openxmlformats.org/officeDocument/2006/relationships/image" Target="../media/image262.png"/><Relationship Id="rId12" Type="http://schemas.openxmlformats.org/officeDocument/2006/relationships/image" Target="../media/image261.png"/><Relationship Id="rId11" Type="http://schemas.openxmlformats.org/officeDocument/2006/relationships/image" Target="../media/image228.png"/><Relationship Id="rId10" Type="http://schemas.openxmlformats.org/officeDocument/2006/relationships/image" Target="../media/image260.jpeg"/><Relationship Id="rId1" Type="http://schemas.openxmlformats.org/officeDocument/2006/relationships/image" Target="../media/image233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8.png"/><Relationship Id="rId8" Type="http://schemas.openxmlformats.org/officeDocument/2006/relationships/image" Target="../media/image273.png"/><Relationship Id="rId7" Type="http://schemas.openxmlformats.org/officeDocument/2006/relationships/image" Target="../media/image246.png"/><Relationship Id="rId6" Type="http://schemas.openxmlformats.org/officeDocument/2006/relationships/image" Target="../media/image272.png"/><Relationship Id="rId5" Type="http://schemas.openxmlformats.org/officeDocument/2006/relationships/image" Target="../media/image271.png"/><Relationship Id="rId4" Type="http://schemas.openxmlformats.org/officeDocument/2006/relationships/image" Target="../media/image270.png"/><Relationship Id="rId3" Type="http://schemas.openxmlformats.org/officeDocument/2006/relationships/image" Target="../media/image269.png"/><Relationship Id="rId2" Type="http://schemas.openxmlformats.org/officeDocument/2006/relationships/image" Target="../media/image268.png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28.xml"/><Relationship Id="rId16" Type="http://schemas.openxmlformats.org/officeDocument/2006/relationships/image" Target="../media/image2.png"/><Relationship Id="rId15" Type="http://schemas.openxmlformats.org/officeDocument/2006/relationships/tags" Target="../tags/tag27.xml"/><Relationship Id="rId14" Type="http://schemas.openxmlformats.org/officeDocument/2006/relationships/image" Target="../media/image278.png"/><Relationship Id="rId13" Type="http://schemas.openxmlformats.org/officeDocument/2006/relationships/image" Target="../media/image277.png"/><Relationship Id="rId12" Type="http://schemas.openxmlformats.org/officeDocument/2006/relationships/image" Target="../media/image276.png"/><Relationship Id="rId11" Type="http://schemas.openxmlformats.org/officeDocument/2006/relationships/image" Target="../media/image275.png"/><Relationship Id="rId10" Type="http://schemas.openxmlformats.org/officeDocument/2006/relationships/image" Target="../media/image274.png"/><Relationship Id="rId1" Type="http://schemas.openxmlformats.org/officeDocument/2006/relationships/image" Target="../media/image233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7.png"/><Relationship Id="rId8" Type="http://schemas.openxmlformats.org/officeDocument/2006/relationships/image" Target="../media/image286.png"/><Relationship Id="rId7" Type="http://schemas.openxmlformats.org/officeDocument/2006/relationships/image" Target="../media/image285.png"/><Relationship Id="rId6" Type="http://schemas.openxmlformats.org/officeDocument/2006/relationships/image" Target="../media/image284.png"/><Relationship Id="rId5" Type="http://schemas.openxmlformats.org/officeDocument/2006/relationships/image" Target="../media/image283.png"/><Relationship Id="rId4" Type="http://schemas.openxmlformats.org/officeDocument/2006/relationships/image" Target="../media/image282.png"/><Relationship Id="rId3" Type="http://schemas.openxmlformats.org/officeDocument/2006/relationships/image" Target="../media/image281.png"/><Relationship Id="rId2" Type="http://schemas.openxmlformats.org/officeDocument/2006/relationships/image" Target="../media/image280.pn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30.xml"/><Relationship Id="rId12" Type="http://schemas.openxmlformats.org/officeDocument/2006/relationships/image" Target="../media/image2.png"/><Relationship Id="rId11" Type="http://schemas.openxmlformats.org/officeDocument/2006/relationships/tags" Target="../tags/tag29.xml"/><Relationship Id="rId10" Type="http://schemas.openxmlformats.org/officeDocument/2006/relationships/image" Target="../media/image288.png"/><Relationship Id="rId1" Type="http://schemas.openxmlformats.org/officeDocument/2006/relationships/image" Target="../media/image279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image" Target="../media/image296.png"/><Relationship Id="rId7" Type="http://schemas.openxmlformats.org/officeDocument/2006/relationships/image" Target="../media/image295.png"/><Relationship Id="rId6" Type="http://schemas.openxmlformats.org/officeDocument/2006/relationships/image" Target="../media/image294.png"/><Relationship Id="rId5" Type="http://schemas.openxmlformats.org/officeDocument/2006/relationships/image" Target="../media/image293.png"/><Relationship Id="rId4" Type="http://schemas.openxmlformats.org/officeDocument/2006/relationships/image" Target="../media/image292.png"/><Relationship Id="rId3" Type="http://schemas.openxmlformats.org/officeDocument/2006/relationships/image" Target="../media/image291.png"/><Relationship Id="rId2" Type="http://schemas.openxmlformats.org/officeDocument/2006/relationships/image" Target="../media/image290.png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32.xml"/><Relationship Id="rId10" Type="http://schemas.openxmlformats.org/officeDocument/2006/relationships/image" Target="../media/image2.png"/><Relationship Id="rId1" Type="http://schemas.openxmlformats.org/officeDocument/2006/relationships/image" Target="../media/image289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3.png"/><Relationship Id="rId8" Type="http://schemas.openxmlformats.org/officeDocument/2006/relationships/image" Target="../media/image302.png"/><Relationship Id="rId7" Type="http://schemas.openxmlformats.org/officeDocument/2006/relationships/image" Target="../media/image301.png"/><Relationship Id="rId6" Type="http://schemas.openxmlformats.org/officeDocument/2006/relationships/image" Target="../media/image300.png"/><Relationship Id="rId5" Type="http://schemas.openxmlformats.org/officeDocument/2006/relationships/image" Target="../media/image246.png"/><Relationship Id="rId4" Type="http://schemas.openxmlformats.org/officeDocument/2006/relationships/image" Target="../media/image299.png"/><Relationship Id="rId3" Type="http://schemas.openxmlformats.org/officeDocument/2006/relationships/image" Target="../media/image228.png"/><Relationship Id="rId2" Type="http://schemas.openxmlformats.org/officeDocument/2006/relationships/image" Target="../media/image298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34.xml"/><Relationship Id="rId13" Type="http://schemas.openxmlformats.org/officeDocument/2006/relationships/image" Target="../media/image2.png"/><Relationship Id="rId12" Type="http://schemas.openxmlformats.org/officeDocument/2006/relationships/tags" Target="../tags/tag33.xml"/><Relationship Id="rId11" Type="http://schemas.openxmlformats.org/officeDocument/2006/relationships/image" Target="../media/image305.png"/><Relationship Id="rId10" Type="http://schemas.openxmlformats.org/officeDocument/2006/relationships/image" Target="../media/image304.png"/><Relationship Id="rId1" Type="http://schemas.openxmlformats.org/officeDocument/2006/relationships/image" Target="../media/image297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3.png"/><Relationship Id="rId8" Type="http://schemas.openxmlformats.org/officeDocument/2006/relationships/image" Target="../media/image228.png"/><Relationship Id="rId7" Type="http://schemas.openxmlformats.org/officeDocument/2006/relationships/image" Target="../media/image312.png"/><Relationship Id="rId6" Type="http://schemas.openxmlformats.org/officeDocument/2006/relationships/image" Target="../media/image311.png"/><Relationship Id="rId5" Type="http://schemas.openxmlformats.org/officeDocument/2006/relationships/image" Target="../media/image310.png"/><Relationship Id="rId4" Type="http://schemas.openxmlformats.org/officeDocument/2006/relationships/image" Target="../media/image309.png"/><Relationship Id="rId3" Type="http://schemas.openxmlformats.org/officeDocument/2006/relationships/image" Target="../media/image308.png"/><Relationship Id="rId2" Type="http://schemas.openxmlformats.org/officeDocument/2006/relationships/image" Target="../media/image307.pn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36.xml"/><Relationship Id="rId12" Type="http://schemas.openxmlformats.org/officeDocument/2006/relationships/image" Target="../media/image2.png"/><Relationship Id="rId11" Type="http://schemas.openxmlformats.org/officeDocument/2006/relationships/tags" Target="../tags/tag35.xml"/><Relationship Id="rId10" Type="http://schemas.openxmlformats.org/officeDocument/2006/relationships/image" Target="../media/image314.png"/><Relationship Id="rId1" Type="http://schemas.openxmlformats.org/officeDocument/2006/relationships/image" Target="../media/image306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4.png"/><Relationship Id="rId8" Type="http://schemas.openxmlformats.org/officeDocument/2006/relationships/image" Target="../media/image322.png"/><Relationship Id="rId7" Type="http://schemas.openxmlformats.org/officeDocument/2006/relationships/image" Target="../media/image321.png"/><Relationship Id="rId6" Type="http://schemas.openxmlformats.org/officeDocument/2006/relationships/image" Target="../media/image320.png"/><Relationship Id="rId5" Type="http://schemas.openxmlformats.org/officeDocument/2006/relationships/image" Target="../media/image319.png"/><Relationship Id="rId4" Type="http://schemas.openxmlformats.org/officeDocument/2006/relationships/image" Target="../media/image318.png"/><Relationship Id="rId3" Type="http://schemas.openxmlformats.org/officeDocument/2006/relationships/image" Target="../media/image317.png"/><Relationship Id="rId2" Type="http://schemas.openxmlformats.org/officeDocument/2006/relationships/image" Target="../media/image316.png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8.xml"/><Relationship Id="rId11" Type="http://schemas.openxmlformats.org/officeDocument/2006/relationships/image" Target="../media/image2.png"/><Relationship Id="rId10" Type="http://schemas.openxmlformats.org/officeDocument/2006/relationships/tags" Target="../tags/tag37.xml"/><Relationship Id="rId1" Type="http://schemas.openxmlformats.org/officeDocument/2006/relationships/image" Target="../media/image315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9.png"/><Relationship Id="rId8" Type="http://schemas.openxmlformats.org/officeDocument/2006/relationships/image" Target="../media/image228.png"/><Relationship Id="rId7" Type="http://schemas.openxmlformats.org/officeDocument/2006/relationships/image" Target="../media/image328.png"/><Relationship Id="rId6" Type="http://schemas.openxmlformats.org/officeDocument/2006/relationships/image" Target="../media/image327.png"/><Relationship Id="rId5" Type="http://schemas.openxmlformats.org/officeDocument/2006/relationships/image" Target="../media/image326.png"/><Relationship Id="rId4" Type="http://schemas.openxmlformats.org/officeDocument/2006/relationships/image" Target="../media/image325.png"/><Relationship Id="rId3" Type="http://schemas.openxmlformats.org/officeDocument/2006/relationships/image" Target="../media/image324.png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40.xml"/><Relationship Id="rId24" Type="http://schemas.openxmlformats.org/officeDocument/2006/relationships/image" Target="../media/image2.png"/><Relationship Id="rId23" Type="http://schemas.openxmlformats.org/officeDocument/2006/relationships/tags" Target="../tags/tag39.xml"/><Relationship Id="rId22" Type="http://schemas.openxmlformats.org/officeDocument/2006/relationships/image" Target="../media/image342.png"/><Relationship Id="rId21" Type="http://schemas.openxmlformats.org/officeDocument/2006/relationships/image" Target="../media/image341.png"/><Relationship Id="rId20" Type="http://schemas.openxmlformats.org/officeDocument/2006/relationships/image" Target="../media/image340.png"/><Relationship Id="rId2" Type="http://schemas.openxmlformats.org/officeDocument/2006/relationships/image" Target="../media/image323.png"/><Relationship Id="rId19" Type="http://schemas.openxmlformats.org/officeDocument/2006/relationships/image" Target="../media/image339.png"/><Relationship Id="rId18" Type="http://schemas.openxmlformats.org/officeDocument/2006/relationships/image" Target="../media/image338.png"/><Relationship Id="rId17" Type="http://schemas.openxmlformats.org/officeDocument/2006/relationships/image" Target="../media/image337.png"/><Relationship Id="rId16" Type="http://schemas.openxmlformats.org/officeDocument/2006/relationships/image" Target="../media/image336.jpeg"/><Relationship Id="rId15" Type="http://schemas.openxmlformats.org/officeDocument/2006/relationships/image" Target="../media/image335.jpeg"/><Relationship Id="rId14" Type="http://schemas.openxmlformats.org/officeDocument/2006/relationships/image" Target="../media/image334.jpeg"/><Relationship Id="rId13" Type="http://schemas.openxmlformats.org/officeDocument/2006/relationships/image" Target="../media/image333.jpeg"/><Relationship Id="rId12" Type="http://schemas.openxmlformats.org/officeDocument/2006/relationships/image" Target="../media/image332.jpeg"/><Relationship Id="rId11" Type="http://schemas.openxmlformats.org/officeDocument/2006/relationships/image" Target="../media/image331.jpeg"/><Relationship Id="rId10" Type="http://schemas.openxmlformats.org/officeDocument/2006/relationships/image" Target="../media/image330.png"/><Relationship Id="rId1" Type="http://schemas.openxmlformats.org/officeDocument/2006/relationships/image" Target="../media/image306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1.png"/><Relationship Id="rId8" Type="http://schemas.openxmlformats.org/officeDocument/2006/relationships/image" Target="../media/image350.png"/><Relationship Id="rId7" Type="http://schemas.openxmlformats.org/officeDocument/2006/relationships/image" Target="../media/image349.png"/><Relationship Id="rId6" Type="http://schemas.openxmlformats.org/officeDocument/2006/relationships/image" Target="../media/image348.png"/><Relationship Id="rId5" Type="http://schemas.openxmlformats.org/officeDocument/2006/relationships/image" Target="../media/image347.png"/><Relationship Id="rId4" Type="http://schemas.openxmlformats.org/officeDocument/2006/relationships/image" Target="../media/image346.png"/><Relationship Id="rId3" Type="http://schemas.openxmlformats.org/officeDocument/2006/relationships/image" Target="../media/image345.png"/><Relationship Id="rId29" Type="http://schemas.openxmlformats.org/officeDocument/2006/relationships/slideLayout" Target="../slideLayouts/slideLayout1.xml"/><Relationship Id="rId28" Type="http://schemas.openxmlformats.org/officeDocument/2006/relationships/tags" Target="../tags/tag42.xml"/><Relationship Id="rId27" Type="http://schemas.openxmlformats.org/officeDocument/2006/relationships/image" Target="../media/image2.png"/><Relationship Id="rId26" Type="http://schemas.openxmlformats.org/officeDocument/2006/relationships/tags" Target="../tags/tag41.xml"/><Relationship Id="rId25" Type="http://schemas.openxmlformats.org/officeDocument/2006/relationships/image" Target="../media/image366.png"/><Relationship Id="rId24" Type="http://schemas.openxmlformats.org/officeDocument/2006/relationships/image" Target="../media/image365.png"/><Relationship Id="rId23" Type="http://schemas.openxmlformats.org/officeDocument/2006/relationships/image" Target="../media/image364.png"/><Relationship Id="rId22" Type="http://schemas.openxmlformats.org/officeDocument/2006/relationships/image" Target="../media/image363.png"/><Relationship Id="rId21" Type="http://schemas.openxmlformats.org/officeDocument/2006/relationships/image" Target="../media/image362.png"/><Relationship Id="rId20" Type="http://schemas.openxmlformats.org/officeDocument/2006/relationships/image" Target="../media/image361.png"/><Relationship Id="rId2" Type="http://schemas.openxmlformats.org/officeDocument/2006/relationships/image" Target="../media/image344.png"/><Relationship Id="rId19" Type="http://schemas.openxmlformats.org/officeDocument/2006/relationships/image" Target="../media/image360.png"/><Relationship Id="rId18" Type="http://schemas.openxmlformats.org/officeDocument/2006/relationships/image" Target="../media/image359.png"/><Relationship Id="rId17" Type="http://schemas.openxmlformats.org/officeDocument/2006/relationships/image" Target="../media/image358.png"/><Relationship Id="rId16" Type="http://schemas.openxmlformats.org/officeDocument/2006/relationships/image" Target="../media/image357.png"/><Relationship Id="rId15" Type="http://schemas.openxmlformats.org/officeDocument/2006/relationships/image" Target="../media/image356.png"/><Relationship Id="rId14" Type="http://schemas.openxmlformats.org/officeDocument/2006/relationships/image" Target="../media/image355.png"/><Relationship Id="rId13" Type="http://schemas.openxmlformats.org/officeDocument/2006/relationships/image" Target="../media/image354.png"/><Relationship Id="rId12" Type="http://schemas.openxmlformats.org/officeDocument/2006/relationships/image" Target="../media/image228.png"/><Relationship Id="rId11" Type="http://schemas.openxmlformats.org/officeDocument/2006/relationships/image" Target="../media/image353.png"/><Relationship Id="rId10" Type="http://schemas.openxmlformats.org/officeDocument/2006/relationships/image" Target="../media/image352.png"/><Relationship Id="rId1" Type="http://schemas.openxmlformats.org/officeDocument/2006/relationships/image" Target="../media/image343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75.png"/><Relationship Id="rId8" Type="http://schemas.openxmlformats.org/officeDocument/2006/relationships/image" Target="../media/image374.png"/><Relationship Id="rId7" Type="http://schemas.openxmlformats.org/officeDocument/2006/relationships/image" Target="../media/image373.png"/><Relationship Id="rId6" Type="http://schemas.openxmlformats.org/officeDocument/2006/relationships/image" Target="../media/image372.png"/><Relationship Id="rId5" Type="http://schemas.openxmlformats.org/officeDocument/2006/relationships/image" Target="../media/image371.png"/><Relationship Id="rId4" Type="http://schemas.openxmlformats.org/officeDocument/2006/relationships/image" Target="../media/image370.png"/><Relationship Id="rId30" Type="http://schemas.openxmlformats.org/officeDocument/2006/relationships/slideLayout" Target="../slideLayouts/slideLayout1.xml"/><Relationship Id="rId3" Type="http://schemas.openxmlformats.org/officeDocument/2006/relationships/image" Target="../media/image369.png"/><Relationship Id="rId29" Type="http://schemas.openxmlformats.org/officeDocument/2006/relationships/tags" Target="../tags/tag44.xml"/><Relationship Id="rId28" Type="http://schemas.openxmlformats.org/officeDocument/2006/relationships/image" Target="../media/image2.png"/><Relationship Id="rId27" Type="http://schemas.openxmlformats.org/officeDocument/2006/relationships/tags" Target="../tags/tag43.xml"/><Relationship Id="rId26" Type="http://schemas.openxmlformats.org/officeDocument/2006/relationships/image" Target="../media/image387.png"/><Relationship Id="rId25" Type="http://schemas.openxmlformats.org/officeDocument/2006/relationships/image" Target="../media/image386.png"/><Relationship Id="rId24" Type="http://schemas.openxmlformats.org/officeDocument/2006/relationships/image" Target="../media/image385.png"/><Relationship Id="rId23" Type="http://schemas.openxmlformats.org/officeDocument/2006/relationships/image" Target="../media/image384.png"/><Relationship Id="rId22" Type="http://schemas.openxmlformats.org/officeDocument/2006/relationships/image" Target="../media/image383.png"/><Relationship Id="rId21" Type="http://schemas.openxmlformats.org/officeDocument/2006/relationships/image" Target="../media/image359.png"/><Relationship Id="rId20" Type="http://schemas.openxmlformats.org/officeDocument/2006/relationships/image" Target="../media/image382.png"/><Relationship Id="rId2" Type="http://schemas.openxmlformats.org/officeDocument/2006/relationships/image" Target="../media/image368.png"/><Relationship Id="rId19" Type="http://schemas.openxmlformats.org/officeDocument/2006/relationships/image" Target="../media/image381.png"/><Relationship Id="rId18" Type="http://schemas.openxmlformats.org/officeDocument/2006/relationships/image" Target="../media/image228.png"/><Relationship Id="rId17" Type="http://schemas.openxmlformats.org/officeDocument/2006/relationships/image" Target="../media/image353.png"/><Relationship Id="rId16" Type="http://schemas.openxmlformats.org/officeDocument/2006/relationships/image" Target="../media/image380.png"/><Relationship Id="rId15" Type="http://schemas.openxmlformats.org/officeDocument/2006/relationships/image" Target="../media/image352.png"/><Relationship Id="rId14" Type="http://schemas.openxmlformats.org/officeDocument/2006/relationships/image" Target="../media/image379.png"/><Relationship Id="rId13" Type="http://schemas.openxmlformats.org/officeDocument/2006/relationships/image" Target="../media/image351.png"/><Relationship Id="rId12" Type="http://schemas.openxmlformats.org/officeDocument/2006/relationships/image" Target="../media/image378.png"/><Relationship Id="rId11" Type="http://schemas.openxmlformats.org/officeDocument/2006/relationships/image" Target="../media/image377.png"/><Relationship Id="rId10" Type="http://schemas.openxmlformats.org/officeDocument/2006/relationships/image" Target="../media/image376.png"/><Relationship Id="rId1" Type="http://schemas.openxmlformats.org/officeDocument/2006/relationships/image" Target="../media/image367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2.png"/><Relationship Id="rId8" Type="http://schemas.openxmlformats.org/officeDocument/2006/relationships/image" Target="../media/image395.png"/><Relationship Id="rId7" Type="http://schemas.openxmlformats.org/officeDocument/2006/relationships/image" Target="../media/image394.png"/><Relationship Id="rId6" Type="http://schemas.openxmlformats.org/officeDocument/2006/relationships/image" Target="../media/image393.png"/><Relationship Id="rId5" Type="http://schemas.openxmlformats.org/officeDocument/2006/relationships/image" Target="../media/image392.png"/><Relationship Id="rId4" Type="http://schemas.openxmlformats.org/officeDocument/2006/relationships/image" Target="../media/image391.png"/><Relationship Id="rId3" Type="http://schemas.openxmlformats.org/officeDocument/2006/relationships/image" Target="../media/image390.png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46.xml"/><Relationship Id="rId20" Type="http://schemas.openxmlformats.org/officeDocument/2006/relationships/image" Target="../media/image2.png"/><Relationship Id="rId2" Type="http://schemas.openxmlformats.org/officeDocument/2006/relationships/image" Target="../media/image389.png"/><Relationship Id="rId19" Type="http://schemas.openxmlformats.org/officeDocument/2006/relationships/tags" Target="../tags/tag45.xml"/><Relationship Id="rId18" Type="http://schemas.openxmlformats.org/officeDocument/2006/relationships/image" Target="../media/image402.png"/><Relationship Id="rId17" Type="http://schemas.openxmlformats.org/officeDocument/2006/relationships/image" Target="../media/image401.png"/><Relationship Id="rId16" Type="http://schemas.openxmlformats.org/officeDocument/2006/relationships/image" Target="../media/image400.png"/><Relationship Id="rId15" Type="http://schemas.openxmlformats.org/officeDocument/2006/relationships/image" Target="../media/image399.png"/><Relationship Id="rId14" Type="http://schemas.openxmlformats.org/officeDocument/2006/relationships/image" Target="../media/image398.png"/><Relationship Id="rId13" Type="http://schemas.openxmlformats.org/officeDocument/2006/relationships/image" Target="../media/image397.png"/><Relationship Id="rId12" Type="http://schemas.openxmlformats.org/officeDocument/2006/relationships/image" Target="../media/image359.png"/><Relationship Id="rId11" Type="http://schemas.openxmlformats.org/officeDocument/2006/relationships/image" Target="../media/image381.png"/><Relationship Id="rId10" Type="http://schemas.openxmlformats.org/officeDocument/2006/relationships/image" Target="../media/image396.png"/><Relationship Id="rId1" Type="http://schemas.openxmlformats.org/officeDocument/2006/relationships/image" Target="../media/image388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0.png"/><Relationship Id="rId8" Type="http://schemas.openxmlformats.org/officeDocument/2006/relationships/image" Target="../media/image409.png"/><Relationship Id="rId7" Type="http://schemas.openxmlformats.org/officeDocument/2006/relationships/image" Target="../media/image408.png"/><Relationship Id="rId6" Type="http://schemas.openxmlformats.org/officeDocument/2006/relationships/image" Target="../media/image407.png"/><Relationship Id="rId5" Type="http://schemas.openxmlformats.org/officeDocument/2006/relationships/image" Target="../media/image406.png"/><Relationship Id="rId4" Type="http://schemas.openxmlformats.org/officeDocument/2006/relationships/image" Target="../media/image405.png"/><Relationship Id="rId3" Type="http://schemas.openxmlformats.org/officeDocument/2006/relationships/image" Target="../media/image404.png"/><Relationship Id="rId23" Type="http://schemas.openxmlformats.org/officeDocument/2006/relationships/slideLayout" Target="../slideLayouts/slideLayout1.xml"/><Relationship Id="rId22" Type="http://schemas.openxmlformats.org/officeDocument/2006/relationships/tags" Target="../tags/tag48.xml"/><Relationship Id="rId21" Type="http://schemas.openxmlformats.org/officeDocument/2006/relationships/image" Target="../media/image2.png"/><Relationship Id="rId20" Type="http://schemas.openxmlformats.org/officeDocument/2006/relationships/tags" Target="../tags/tag47.xml"/><Relationship Id="rId2" Type="http://schemas.openxmlformats.org/officeDocument/2006/relationships/image" Target="../media/image403.png"/><Relationship Id="rId19" Type="http://schemas.openxmlformats.org/officeDocument/2006/relationships/image" Target="../media/image420.png"/><Relationship Id="rId18" Type="http://schemas.openxmlformats.org/officeDocument/2006/relationships/image" Target="../media/image419.png"/><Relationship Id="rId17" Type="http://schemas.openxmlformats.org/officeDocument/2006/relationships/image" Target="../media/image418.png"/><Relationship Id="rId16" Type="http://schemas.openxmlformats.org/officeDocument/2006/relationships/image" Target="../media/image417.png"/><Relationship Id="rId15" Type="http://schemas.openxmlformats.org/officeDocument/2006/relationships/image" Target="../media/image416.png"/><Relationship Id="rId14" Type="http://schemas.openxmlformats.org/officeDocument/2006/relationships/image" Target="../media/image415.png"/><Relationship Id="rId13" Type="http://schemas.openxmlformats.org/officeDocument/2006/relationships/image" Target="../media/image414.png"/><Relationship Id="rId12" Type="http://schemas.openxmlformats.org/officeDocument/2006/relationships/image" Target="../media/image413.png"/><Relationship Id="rId11" Type="http://schemas.openxmlformats.org/officeDocument/2006/relationships/image" Target="../media/image412.png"/><Relationship Id="rId10" Type="http://schemas.openxmlformats.org/officeDocument/2006/relationships/image" Target="../media/image411.png"/><Relationship Id="rId1" Type="http://schemas.openxmlformats.org/officeDocument/2006/relationships/image" Target="../media/image388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9.png"/><Relationship Id="rId8" Type="http://schemas.openxmlformats.org/officeDocument/2006/relationships/image" Target="../media/image428.png"/><Relationship Id="rId7" Type="http://schemas.openxmlformats.org/officeDocument/2006/relationships/image" Target="../media/image427.png"/><Relationship Id="rId6" Type="http://schemas.openxmlformats.org/officeDocument/2006/relationships/image" Target="../media/image426.png"/><Relationship Id="rId5" Type="http://schemas.openxmlformats.org/officeDocument/2006/relationships/image" Target="../media/image425.png"/><Relationship Id="rId4" Type="http://schemas.openxmlformats.org/officeDocument/2006/relationships/image" Target="../media/image424.png"/><Relationship Id="rId3" Type="http://schemas.openxmlformats.org/officeDocument/2006/relationships/image" Target="../media/image423.png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50.xml"/><Relationship Id="rId20" Type="http://schemas.openxmlformats.org/officeDocument/2006/relationships/image" Target="../media/image2.png"/><Relationship Id="rId2" Type="http://schemas.openxmlformats.org/officeDocument/2006/relationships/image" Target="../media/image422.png"/><Relationship Id="rId19" Type="http://schemas.openxmlformats.org/officeDocument/2006/relationships/tags" Target="../tags/tag49.xml"/><Relationship Id="rId18" Type="http://schemas.openxmlformats.org/officeDocument/2006/relationships/image" Target="../media/image438.png"/><Relationship Id="rId17" Type="http://schemas.openxmlformats.org/officeDocument/2006/relationships/image" Target="../media/image437.png"/><Relationship Id="rId16" Type="http://schemas.openxmlformats.org/officeDocument/2006/relationships/image" Target="../media/image436.png"/><Relationship Id="rId15" Type="http://schemas.openxmlformats.org/officeDocument/2006/relationships/image" Target="../media/image435.png"/><Relationship Id="rId14" Type="http://schemas.openxmlformats.org/officeDocument/2006/relationships/image" Target="../media/image434.png"/><Relationship Id="rId13" Type="http://schemas.openxmlformats.org/officeDocument/2006/relationships/image" Target="../media/image433.png"/><Relationship Id="rId12" Type="http://schemas.openxmlformats.org/officeDocument/2006/relationships/image" Target="../media/image432.png"/><Relationship Id="rId11" Type="http://schemas.openxmlformats.org/officeDocument/2006/relationships/image" Target="../media/image431.png"/><Relationship Id="rId10" Type="http://schemas.openxmlformats.org/officeDocument/2006/relationships/image" Target="../media/image430.png"/><Relationship Id="rId1" Type="http://schemas.openxmlformats.org/officeDocument/2006/relationships/image" Target="../media/image421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6.png"/><Relationship Id="rId8" Type="http://schemas.openxmlformats.org/officeDocument/2006/relationships/image" Target="../media/image71.png"/><Relationship Id="rId7" Type="http://schemas.openxmlformats.org/officeDocument/2006/relationships/image" Target="../media/image445.png"/><Relationship Id="rId6" Type="http://schemas.openxmlformats.org/officeDocument/2006/relationships/image" Target="../media/image444.png"/><Relationship Id="rId5" Type="http://schemas.openxmlformats.org/officeDocument/2006/relationships/image" Target="../media/image443.png"/><Relationship Id="rId4" Type="http://schemas.openxmlformats.org/officeDocument/2006/relationships/image" Target="../media/image442.png"/><Relationship Id="rId39" Type="http://schemas.openxmlformats.org/officeDocument/2006/relationships/slideLayout" Target="../slideLayouts/slideLayout1.xml"/><Relationship Id="rId38" Type="http://schemas.openxmlformats.org/officeDocument/2006/relationships/tags" Target="../tags/tag52.xml"/><Relationship Id="rId37" Type="http://schemas.openxmlformats.org/officeDocument/2006/relationships/image" Target="../media/image2.png"/><Relationship Id="rId36" Type="http://schemas.openxmlformats.org/officeDocument/2006/relationships/tags" Target="../tags/tag51.xml"/><Relationship Id="rId35" Type="http://schemas.openxmlformats.org/officeDocument/2006/relationships/image" Target="../media/image472.png"/><Relationship Id="rId34" Type="http://schemas.openxmlformats.org/officeDocument/2006/relationships/image" Target="../media/image471.png"/><Relationship Id="rId33" Type="http://schemas.openxmlformats.org/officeDocument/2006/relationships/image" Target="../media/image470.png"/><Relationship Id="rId32" Type="http://schemas.openxmlformats.org/officeDocument/2006/relationships/image" Target="../media/image469.png"/><Relationship Id="rId31" Type="http://schemas.openxmlformats.org/officeDocument/2006/relationships/image" Target="../media/image468.png"/><Relationship Id="rId30" Type="http://schemas.openxmlformats.org/officeDocument/2006/relationships/image" Target="../media/image467.png"/><Relationship Id="rId3" Type="http://schemas.openxmlformats.org/officeDocument/2006/relationships/image" Target="../media/image441.png"/><Relationship Id="rId29" Type="http://schemas.openxmlformats.org/officeDocument/2006/relationships/image" Target="../media/image466.png"/><Relationship Id="rId28" Type="http://schemas.openxmlformats.org/officeDocument/2006/relationships/image" Target="../media/image465.png"/><Relationship Id="rId27" Type="http://schemas.openxmlformats.org/officeDocument/2006/relationships/image" Target="../media/image464.png"/><Relationship Id="rId26" Type="http://schemas.openxmlformats.org/officeDocument/2006/relationships/image" Target="../media/image463.png"/><Relationship Id="rId25" Type="http://schemas.openxmlformats.org/officeDocument/2006/relationships/image" Target="../media/image462.png"/><Relationship Id="rId24" Type="http://schemas.openxmlformats.org/officeDocument/2006/relationships/image" Target="../media/image461.png"/><Relationship Id="rId23" Type="http://schemas.openxmlformats.org/officeDocument/2006/relationships/image" Target="../media/image460.png"/><Relationship Id="rId22" Type="http://schemas.openxmlformats.org/officeDocument/2006/relationships/image" Target="../media/image459.png"/><Relationship Id="rId21" Type="http://schemas.openxmlformats.org/officeDocument/2006/relationships/image" Target="../media/image458.png"/><Relationship Id="rId20" Type="http://schemas.openxmlformats.org/officeDocument/2006/relationships/image" Target="../media/image457.png"/><Relationship Id="rId2" Type="http://schemas.openxmlformats.org/officeDocument/2006/relationships/image" Target="../media/image440.png"/><Relationship Id="rId19" Type="http://schemas.openxmlformats.org/officeDocument/2006/relationships/image" Target="../media/image456.png"/><Relationship Id="rId18" Type="http://schemas.openxmlformats.org/officeDocument/2006/relationships/image" Target="../media/image455.png"/><Relationship Id="rId17" Type="http://schemas.openxmlformats.org/officeDocument/2006/relationships/image" Target="../media/image454.png"/><Relationship Id="rId16" Type="http://schemas.openxmlformats.org/officeDocument/2006/relationships/image" Target="../media/image453.png"/><Relationship Id="rId15" Type="http://schemas.openxmlformats.org/officeDocument/2006/relationships/image" Target="../media/image452.png"/><Relationship Id="rId14" Type="http://schemas.openxmlformats.org/officeDocument/2006/relationships/image" Target="../media/image451.png"/><Relationship Id="rId13" Type="http://schemas.openxmlformats.org/officeDocument/2006/relationships/image" Target="../media/image450.png"/><Relationship Id="rId12" Type="http://schemas.openxmlformats.org/officeDocument/2006/relationships/image" Target="../media/image449.png"/><Relationship Id="rId11" Type="http://schemas.openxmlformats.org/officeDocument/2006/relationships/image" Target="../media/image448.png"/><Relationship Id="rId10" Type="http://schemas.openxmlformats.org/officeDocument/2006/relationships/image" Target="../media/image447.png"/><Relationship Id="rId1" Type="http://schemas.openxmlformats.org/officeDocument/2006/relationships/image" Target="../media/image439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1.png"/><Relationship Id="rId8" Type="http://schemas.openxmlformats.org/officeDocument/2006/relationships/image" Target="../media/image480.png"/><Relationship Id="rId7" Type="http://schemas.openxmlformats.org/officeDocument/2006/relationships/image" Target="../media/image479.png"/><Relationship Id="rId6" Type="http://schemas.openxmlformats.org/officeDocument/2006/relationships/image" Target="../media/image478.png"/><Relationship Id="rId5" Type="http://schemas.openxmlformats.org/officeDocument/2006/relationships/image" Target="../media/image477.png"/><Relationship Id="rId4" Type="http://schemas.openxmlformats.org/officeDocument/2006/relationships/image" Target="../media/image476.png"/><Relationship Id="rId3" Type="http://schemas.openxmlformats.org/officeDocument/2006/relationships/image" Target="../media/image475.png"/><Relationship Id="rId2" Type="http://schemas.openxmlformats.org/officeDocument/2006/relationships/image" Target="../media/image474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54.xml"/><Relationship Id="rId15" Type="http://schemas.openxmlformats.org/officeDocument/2006/relationships/image" Target="../media/image2.png"/><Relationship Id="rId14" Type="http://schemas.openxmlformats.org/officeDocument/2006/relationships/tags" Target="../tags/tag53.xml"/><Relationship Id="rId13" Type="http://schemas.openxmlformats.org/officeDocument/2006/relationships/image" Target="../media/image485.png"/><Relationship Id="rId12" Type="http://schemas.openxmlformats.org/officeDocument/2006/relationships/image" Target="../media/image484.png"/><Relationship Id="rId11" Type="http://schemas.openxmlformats.org/officeDocument/2006/relationships/image" Target="../media/image483.png"/><Relationship Id="rId10" Type="http://schemas.openxmlformats.org/officeDocument/2006/relationships/image" Target="../media/image482.png"/><Relationship Id="rId1" Type="http://schemas.openxmlformats.org/officeDocument/2006/relationships/image" Target="../media/image473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94.png"/><Relationship Id="rId8" Type="http://schemas.openxmlformats.org/officeDocument/2006/relationships/image" Target="../media/image493.png"/><Relationship Id="rId7" Type="http://schemas.openxmlformats.org/officeDocument/2006/relationships/image" Target="../media/image492.png"/><Relationship Id="rId6" Type="http://schemas.openxmlformats.org/officeDocument/2006/relationships/image" Target="../media/image491.png"/><Relationship Id="rId5" Type="http://schemas.openxmlformats.org/officeDocument/2006/relationships/image" Target="../media/image490.png"/><Relationship Id="rId4" Type="http://schemas.openxmlformats.org/officeDocument/2006/relationships/image" Target="../media/image489.png"/><Relationship Id="rId3" Type="http://schemas.openxmlformats.org/officeDocument/2006/relationships/image" Target="../media/image488.png"/><Relationship Id="rId2" Type="http://schemas.openxmlformats.org/officeDocument/2006/relationships/image" Target="../media/image487.pn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56.xml"/><Relationship Id="rId12" Type="http://schemas.openxmlformats.org/officeDocument/2006/relationships/image" Target="../media/image2.png"/><Relationship Id="rId11" Type="http://schemas.openxmlformats.org/officeDocument/2006/relationships/tags" Target="../tags/tag55.xml"/><Relationship Id="rId10" Type="http://schemas.openxmlformats.org/officeDocument/2006/relationships/image" Target="../media/image495.png"/><Relationship Id="rId1" Type="http://schemas.openxmlformats.org/officeDocument/2006/relationships/image" Target="../media/image486.pn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4.png"/><Relationship Id="rId8" Type="http://schemas.openxmlformats.org/officeDocument/2006/relationships/image" Target="../media/image503.jpeg"/><Relationship Id="rId7" Type="http://schemas.openxmlformats.org/officeDocument/2006/relationships/image" Target="../media/image502.png"/><Relationship Id="rId6" Type="http://schemas.openxmlformats.org/officeDocument/2006/relationships/image" Target="../media/image501.jpeg"/><Relationship Id="rId5" Type="http://schemas.openxmlformats.org/officeDocument/2006/relationships/image" Target="../media/image500.png"/><Relationship Id="rId4" Type="http://schemas.openxmlformats.org/officeDocument/2006/relationships/image" Target="../media/image499.png"/><Relationship Id="rId3" Type="http://schemas.openxmlformats.org/officeDocument/2006/relationships/image" Target="../media/image498.png"/><Relationship Id="rId2" Type="http://schemas.openxmlformats.org/officeDocument/2006/relationships/image" Target="../media/image497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58.xml"/><Relationship Id="rId15" Type="http://schemas.openxmlformats.org/officeDocument/2006/relationships/image" Target="../media/image2.png"/><Relationship Id="rId14" Type="http://schemas.openxmlformats.org/officeDocument/2006/relationships/tags" Target="../tags/tag57.xml"/><Relationship Id="rId13" Type="http://schemas.openxmlformats.org/officeDocument/2006/relationships/image" Target="../media/image508.png"/><Relationship Id="rId12" Type="http://schemas.openxmlformats.org/officeDocument/2006/relationships/image" Target="../media/image507.png"/><Relationship Id="rId11" Type="http://schemas.openxmlformats.org/officeDocument/2006/relationships/image" Target="../media/image506.png"/><Relationship Id="rId10" Type="http://schemas.openxmlformats.org/officeDocument/2006/relationships/image" Target="../media/image505.png"/><Relationship Id="rId1" Type="http://schemas.openxmlformats.org/officeDocument/2006/relationships/image" Target="../media/image496.png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60.xml"/><Relationship Id="rId5" Type="http://schemas.openxmlformats.org/officeDocument/2006/relationships/image" Target="../media/image2.png"/><Relationship Id="rId4" Type="http://schemas.openxmlformats.org/officeDocument/2006/relationships/tags" Target="../tags/tag59.xml"/><Relationship Id="rId3" Type="http://schemas.openxmlformats.org/officeDocument/2006/relationships/image" Target="../media/image511.png"/><Relationship Id="rId2" Type="http://schemas.openxmlformats.org/officeDocument/2006/relationships/image" Target="../media/image510.png"/><Relationship Id="rId1" Type="http://schemas.openxmlformats.org/officeDocument/2006/relationships/image" Target="../media/image509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0.png"/><Relationship Id="rId8" Type="http://schemas.openxmlformats.org/officeDocument/2006/relationships/image" Target="../media/image519.png"/><Relationship Id="rId7" Type="http://schemas.openxmlformats.org/officeDocument/2006/relationships/image" Target="../media/image518.png"/><Relationship Id="rId6" Type="http://schemas.openxmlformats.org/officeDocument/2006/relationships/image" Target="../media/image517.png"/><Relationship Id="rId5" Type="http://schemas.openxmlformats.org/officeDocument/2006/relationships/image" Target="../media/image516.png"/><Relationship Id="rId4" Type="http://schemas.openxmlformats.org/officeDocument/2006/relationships/image" Target="../media/image515.png"/><Relationship Id="rId3" Type="http://schemas.openxmlformats.org/officeDocument/2006/relationships/image" Target="../media/image514.png"/><Relationship Id="rId2" Type="http://schemas.openxmlformats.org/officeDocument/2006/relationships/image" Target="../media/image513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62.xml"/><Relationship Id="rId13" Type="http://schemas.openxmlformats.org/officeDocument/2006/relationships/image" Target="../media/image2.png"/><Relationship Id="rId12" Type="http://schemas.openxmlformats.org/officeDocument/2006/relationships/tags" Target="../tags/tag61.xml"/><Relationship Id="rId11" Type="http://schemas.openxmlformats.org/officeDocument/2006/relationships/image" Target="../media/image522.png"/><Relationship Id="rId10" Type="http://schemas.openxmlformats.org/officeDocument/2006/relationships/image" Target="../media/image521.png"/><Relationship Id="rId1" Type="http://schemas.openxmlformats.org/officeDocument/2006/relationships/image" Target="../media/image512.png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1.png"/><Relationship Id="rId8" Type="http://schemas.openxmlformats.org/officeDocument/2006/relationships/image" Target="../media/image530.png"/><Relationship Id="rId7" Type="http://schemas.openxmlformats.org/officeDocument/2006/relationships/image" Target="../media/image529.png"/><Relationship Id="rId6" Type="http://schemas.openxmlformats.org/officeDocument/2006/relationships/image" Target="../media/image528.png"/><Relationship Id="rId5" Type="http://schemas.openxmlformats.org/officeDocument/2006/relationships/image" Target="../media/image527.png"/><Relationship Id="rId4" Type="http://schemas.openxmlformats.org/officeDocument/2006/relationships/image" Target="../media/image526.png"/><Relationship Id="rId3" Type="http://schemas.openxmlformats.org/officeDocument/2006/relationships/image" Target="../media/image525.png"/><Relationship Id="rId2" Type="http://schemas.openxmlformats.org/officeDocument/2006/relationships/image" Target="../media/image524.pn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64.xml"/><Relationship Id="rId12" Type="http://schemas.openxmlformats.org/officeDocument/2006/relationships/image" Target="../media/image2.png"/><Relationship Id="rId11" Type="http://schemas.openxmlformats.org/officeDocument/2006/relationships/tags" Target="../tags/tag63.xml"/><Relationship Id="rId10" Type="http://schemas.openxmlformats.org/officeDocument/2006/relationships/image" Target="../media/image515.png"/><Relationship Id="rId1" Type="http://schemas.openxmlformats.org/officeDocument/2006/relationships/image" Target="../media/image523.pn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0.png"/><Relationship Id="rId8" Type="http://schemas.openxmlformats.org/officeDocument/2006/relationships/image" Target="../media/image539.png"/><Relationship Id="rId7" Type="http://schemas.openxmlformats.org/officeDocument/2006/relationships/image" Target="../media/image538.png"/><Relationship Id="rId6" Type="http://schemas.openxmlformats.org/officeDocument/2006/relationships/image" Target="../media/image537.png"/><Relationship Id="rId5" Type="http://schemas.openxmlformats.org/officeDocument/2006/relationships/image" Target="../media/image536.png"/><Relationship Id="rId4" Type="http://schemas.openxmlformats.org/officeDocument/2006/relationships/image" Target="../media/image535.png"/><Relationship Id="rId3" Type="http://schemas.openxmlformats.org/officeDocument/2006/relationships/image" Target="../media/image534.png"/><Relationship Id="rId2" Type="http://schemas.openxmlformats.org/officeDocument/2006/relationships/image" Target="../media/image533.png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66.xml"/><Relationship Id="rId17" Type="http://schemas.openxmlformats.org/officeDocument/2006/relationships/image" Target="../media/image2.png"/><Relationship Id="rId16" Type="http://schemas.openxmlformats.org/officeDocument/2006/relationships/tags" Target="../tags/tag65.xml"/><Relationship Id="rId15" Type="http://schemas.openxmlformats.org/officeDocument/2006/relationships/image" Target="../media/image546.png"/><Relationship Id="rId14" Type="http://schemas.openxmlformats.org/officeDocument/2006/relationships/image" Target="../media/image545.png"/><Relationship Id="rId13" Type="http://schemas.openxmlformats.org/officeDocument/2006/relationships/image" Target="../media/image544.png"/><Relationship Id="rId12" Type="http://schemas.openxmlformats.org/officeDocument/2006/relationships/image" Target="../media/image543.png"/><Relationship Id="rId11" Type="http://schemas.openxmlformats.org/officeDocument/2006/relationships/image" Target="../media/image542.png"/><Relationship Id="rId10" Type="http://schemas.openxmlformats.org/officeDocument/2006/relationships/image" Target="../media/image541.png"/><Relationship Id="rId1" Type="http://schemas.openxmlformats.org/officeDocument/2006/relationships/image" Target="../media/image532.pn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68.xml"/><Relationship Id="rId7" Type="http://schemas.openxmlformats.org/officeDocument/2006/relationships/image" Target="../media/image2.png"/><Relationship Id="rId6" Type="http://schemas.openxmlformats.org/officeDocument/2006/relationships/tags" Target="../tags/tag67.xml"/><Relationship Id="rId5" Type="http://schemas.openxmlformats.org/officeDocument/2006/relationships/image" Target="../media/image551.png"/><Relationship Id="rId4" Type="http://schemas.openxmlformats.org/officeDocument/2006/relationships/image" Target="../media/image550.png"/><Relationship Id="rId3" Type="http://schemas.openxmlformats.org/officeDocument/2006/relationships/image" Target="../media/image549.png"/><Relationship Id="rId2" Type="http://schemas.openxmlformats.org/officeDocument/2006/relationships/image" Target="../media/image548.png"/><Relationship Id="rId1" Type="http://schemas.openxmlformats.org/officeDocument/2006/relationships/image" Target="../media/image547.pn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60.png"/><Relationship Id="rId8" Type="http://schemas.openxmlformats.org/officeDocument/2006/relationships/image" Target="../media/image559.png"/><Relationship Id="rId7" Type="http://schemas.openxmlformats.org/officeDocument/2006/relationships/image" Target="../media/image558.png"/><Relationship Id="rId6" Type="http://schemas.openxmlformats.org/officeDocument/2006/relationships/image" Target="../media/image557.png"/><Relationship Id="rId5" Type="http://schemas.openxmlformats.org/officeDocument/2006/relationships/image" Target="../media/image556.png"/><Relationship Id="rId4" Type="http://schemas.openxmlformats.org/officeDocument/2006/relationships/image" Target="../media/image555.png"/><Relationship Id="rId3" Type="http://schemas.openxmlformats.org/officeDocument/2006/relationships/image" Target="../media/image554.png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70.xml"/><Relationship Id="rId20" Type="http://schemas.openxmlformats.org/officeDocument/2006/relationships/image" Target="../media/image2.png"/><Relationship Id="rId2" Type="http://schemas.openxmlformats.org/officeDocument/2006/relationships/image" Target="../media/image553.png"/><Relationship Id="rId19" Type="http://schemas.openxmlformats.org/officeDocument/2006/relationships/tags" Target="../tags/tag69.xml"/><Relationship Id="rId18" Type="http://schemas.openxmlformats.org/officeDocument/2006/relationships/image" Target="../media/image569.png"/><Relationship Id="rId17" Type="http://schemas.openxmlformats.org/officeDocument/2006/relationships/image" Target="../media/image568.png"/><Relationship Id="rId16" Type="http://schemas.openxmlformats.org/officeDocument/2006/relationships/image" Target="../media/image567.png"/><Relationship Id="rId15" Type="http://schemas.openxmlformats.org/officeDocument/2006/relationships/image" Target="../media/image566.png"/><Relationship Id="rId14" Type="http://schemas.openxmlformats.org/officeDocument/2006/relationships/image" Target="../media/image565.png"/><Relationship Id="rId13" Type="http://schemas.openxmlformats.org/officeDocument/2006/relationships/image" Target="../media/image564.png"/><Relationship Id="rId12" Type="http://schemas.openxmlformats.org/officeDocument/2006/relationships/image" Target="../media/image563.png"/><Relationship Id="rId11" Type="http://schemas.openxmlformats.org/officeDocument/2006/relationships/image" Target="../media/image562.png"/><Relationship Id="rId10" Type="http://schemas.openxmlformats.org/officeDocument/2006/relationships/image" Target="../media/image561.png"/><Relationship Id="rId1" Type="http://schemas.openxmlformats.org/officeDocument/2006/relationships/image" Target="../media/image552.png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78.jpeg"/><Relationship Id="rId8" Type="http://schemas.openxmlformats.org/officeDocument/2006/relationships/image" Target="../media/image577.jpeg"/><Relationship Id="rId7" Type="http://schemas.openxmlformats.org/officeDocument/2006/relationships/image" Target="../media/image576.png"/><Relationship Id="rId6" Type="http://schemas.openxmlformats.org/officeDocument/2006/relationships/image" Target="../media/image575.jpeg"/><Relationship Id="rId5" Type="http://schemas.openxmlformats.org/officeDocument/2006/relationships/image" Target="../media/image574.jpeg"/><Relationship Id="rId4" Type="http://schemas.openxmlformats.org/officeDocument/2006/relationships/image" Target="../media/image573.png"/><Relationship Id="rId3" Type="http://schemas.openxmlformats.org/officeDocument/2006/relationships/image" Target="../media/image572.png"/><Relationship Id="rId23" Type="http://schemas.openxmlformats.org/officeDocument/2006/relationships/slideLayout" Target="../slideLayouts/slideLayout1.xml"/><Relationship Id="rId22" Type="http://schemas.openxmlformats.org/officeDocument/2006/relationships/tags" Target="../tags/tag71.xml"/><Relationship Id="rId21" Type="http://schemas.openxmlformats.org/officeDocument/2006/relationships/image" Target="../media/image589.png"/><Relationship Id="rId20" Type="http://schemas.openxmlformats.org/officeDocument/2006/relationships/image" Target="../media/image588.png"/><Relationship Id="rId2" Type="http://schemas.openxmlformats.org/officeDocument/2006/relationships/image" Target="../media/image571.png"/><Relationship Id="rId19" Type="http://schemas.openxmlformats.org/officeDocument/2006/relationships/image" Target="../media/image587.png"/><Relationship Id="rId18" Type="http://schemas.openxmlformats.org/officeDocument/2006/relationships/image" Target="../media/image586.jpeg"/><Relationship Id="rId17" Type="http://schemas.openxmlformats.org/officeDocument/2006/relationships/image" Target="../media/image585.png"/><Relationship Id="rId16" Type="http://schemas.openxmlformats.org/officeDocument/2006/relationships/image" Target="../media/image556.png"/><Relationship Id="rId15" Type="http://schemas.openxmlformats.org/officeDocument/2006/relationships/image" Target="../media/image584.png"/><Relationship Id="rId14" Type="http://schemas.openxmlformats.org/officeDocument/2006/relationships/image" Target="../media/image583.png"/><Relationship Id="rId13" Type="http://schemas.openxmlformats.org/officeDocument/2006/relationships/image" Target="../media/image582.png"/><Relationship Id="rId12" Type="http://schemas.openxmlformats.org/officeDocument/2006/relationships/image" Target="../media/image581.png"/><Relationship Id="rId11" Type="http://schemas.openxmlformats.org/officeDocument/2006/relationships/image" Target="../media/image580.png"/><Relationship Id="rId10" Type="http://schemas.openxmlformats.org/officeDocument/2006/relationships/image" Target="../media/image579.jpeg"/><Relationship Id="rId1" Type="http://schemas.openxmlformats.org/officeDocument/2006/relationships/image" Target="../media/image570.png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98.png"/><Relationship Id="rId8" Type="http://schemas.openxmlformats.org/officeDocument/2006/relationships/image" Target="../media/image597.png"/><Relationship Id="rId7" Type="http://schemas.openxmlformats.org/officeDocument/2006/relationships/image" Target="../media/image596.png"/><Relationship Id="rId6" Type="http://schemas.openxmlformats.org/officeDocument/2006/relationships/image" Target="../media/image595.png"/><Relationship Id="rId5" Type="http://schemas.openxmlformats.org/officeDocument/2006/relationships/image" Target="../media/image594.png"/><Relationship Id="rId4" Type="http://schemas.openxmlformats.org/officeDocument/2006/relationships/image" Target="../media/image593.png"/><Relationship Id="rId3" Type="http://schemas.openxmlformats.org/officeDocument/2006/relationships/image" Target="../media/image592.png"/><Relationship Id="rId25" Type="http://schemas.openxmlformats.org/officeDocument/2006/relationships/slideLayout" Target="../slideLayouts/slideLayout1.xml"/><Relationship Id="rId24" Type="http://schemas.openxmlformats.org/officeDocument/2006/relationships/tags" Target="../tags/tag73.xml"/><Relationship Id="rId23" Type="http://schemas.openxmlformats.org/officeDocument/2006/relationships/image" Target="../media/image2.png"/><Relationship Id="rId22" Type="http://schemas.openxmlformats.org/officeDocument/2006/relationships/tags" Target="../tags/tag72.xml"/><Relationship Id="rId21" Type="http://schemas.openxmlformats.org/officeDocument/2006/relationships/image" Target="../media/image610.png"/><Relationship Id="rId20" Type="http://schemas.openxmlformats.org/officeDocument/2006/relationships/image" Target="../media/image609.png"/><Relationship Id="rId2" Type="http://schemas.openxmlformats.org/officeDocument/2006/relationships/image" Target="../media/image591.png"/><Relationship Id="rId19" Type="http://schemas.openxmlformats.org/officeDocument/2006/relationships/image" Target="../media/image608.png"/><Relationship Id="rId18" Type="http://schemas.openxmlformats.org/officeDocument/2006/relationships/image" Target="../media/image607.png"/><Relationship Id="rId17" Type="http://schemas.openxmlformats.org/officeDocument/2006/relationships/image" Target="../media/image606.png"/><Relationship Id="rId16" Type="http://schemas.openxmlformats.org/officeDocument/2006/relationships/image" Target="../media/image605.png"/><Relationship Id="rId15" Type="http://schemas.openxmlformats.org/officeDocument/2006/relationships/image" Target="../media/image604.png"/><Relationship Id="rId14" Type="http://schemas.openxmlformats.org/officeDocument/2006/relationships/image" Target="../media/image603.png"/><Relationship Id="rId13" Type="http://schemas.openxmlformats.org/officeDocument/2006/relationships/image" Target="../media/image602.png"/><Relationship Id="rId12" Type="http://schemas.openxmlformats.org/officeDocument/2006/relationships/image" Target="../media/image601.png"/><Relationship Id="rId11" Type="http://schemas.openxmlformats.org/officeDocument/2006/relationships/image" Target="../media/image600.png"/><Relationship Id="rId10" Type="http://schemas.openxmlformats.org/officeDocument/2006/relationships/image" Target="../media/image599.png"/><Relationship Id="rId1" Type="http://schemas.openxmlformats.org/officeDocument/2006/relationships/image" Target="../media/image590.png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19.png"/><Relationship Id="rId8" Type="http://schemas.openxmlformats.org/officeDocument/2006/relationships/image" Target="../media/image618.png"/><Relationship Id="rId7" Type="http://schemas.openxmlformats.org/officeDocument/2006/relationships/image" Target="../media/image617.png"/><Relationship Id="rId6" Type="http://schemas.openxmlformats.org/officeDocument/2006/relationships/image" Target="../media/image616.png"/><Relationship Id="rId5" Type="http://schemas.openxmlformats.org/officeDocument/2006/relationships/image" Target="../media/image615.png"/><Relationship Id="rId4" Type="http://schemas.openxmlformats.org/officeDocument/2006/relationships/image" Target="../media/image614.png"/><Relationship Id="rId3" Type="http://schemas.openxmlformats.org/officeDocument/2006/relationships/image" Target="../media/image613.png"/><Relationship Id="rId2" Type="http://schemas.openxmlformats.org/officeDocument/2006/relationships/image" Target="../media/image612.pn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75.xml"/><Relationship Id="rId12" Type="http://schemas.openxmlformats.org/officeDocument/2006/relationships/image" Target="../media/image2.png"/><Relationship Id="rId11" Type="http://schemas.openxmlformats.org/officeDocument/2006/relationships/tags" Target="../tags/tag74.xml"/><Relationship Id="rId10" Type="http://schemas.openxmlformats.org/officeDocument/2006/relationships/image" Target="../media/image620.png"/><Relationship Id="rId1" Type="http://schemas.openxmlformats.org/officeDocument/2006/relationships/image" Target="../media/image611.png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77.xml"/><Relationship Id="rId6" Type="http://schemas.openxmlformats.org/officeDocument/2006/relationships/image" Target="../media/image2.png"/><Relationship Id="rId5" Type="http://schemas.openxmlformats.org/officeDocument/2006/relationships/tags" Target="../tags/tag76.xml"/><Relationship Id="rId4" Type="http://schemas.openxmlformats.org/officeDocument/2006/relationships/image" Target="../media/image624.png"/><Relationship Id="rId3" Type="http://schemas.openxmlformats.org/officeDocument/2006/relationships/image" Target="../media/image623.png"/><Relationship Id="rId2" Type="http://schemas.openxmlformats.org/officeDocument/2006/relationships/image" Target="../media/image622.png"/><Relationship Id="rId1" Type="http://schemas.openxmlformats.org/officeDocument/2006/relationships/image" Target="../media/image621.png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3.jpeg"/><Relationship Id="rId8" Type="http://schemas.openxmlformats.org/officeDocument/2006/relationships/image" Target="../media/image632.png"/><Relationship Id="rId7" Type="http://schemas.openxmlformats.org/officeDocument/2006/relationships/image" Target="../media/image631.png"/><Relationship Id="rId6" Type="http://schemas.openxmlformats.org/officeDocument/2006/relationships/image" Target="../media/image630.png"/><Relationship Id="rId5" Type="http://schemas.openxmlformats.org/officeDocument/2006/relationships/image" Target="../media/image629.png"/><Relationship Id="rId4" Type="http://schemas.openxmlformats.org/officeDocument/2006/relationships/image" Target="../media/image628.png"/><Relationship Id="rId3" Type="http://schemas.openxmlformats.org/officeDocument/2006/relationships/image" Target="../media/image627.png"/><Relationship Id="rId2" Type="http://schemas.openxmlformats.org/officeDocument/2006/relationships/image" Target="../media/image626.png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79.xml"/><Relationship Id="rId16" Type="http://schemas.openxmlformats.org/officeDocument/2006/relationships/image" Target="../media/image2.png"/><Relationship Id="rId15" Type="http://schemas.openxmlformats.org/officeDocument/2006/relationships/tags" Target="../tags/tag78.xml"/><Relationship Id="rId14" Type="http://schemas.openxmlformats.org/officeDocument/2006/relationships/image" Target="../media/image638.png"/><Relationship Id="rId13" Type="http://schemas.openxmlformats.org/officeDocument/2006/relationships/image" Target="../media/image637.jpeg"/><Relationship Id="rId12" Type="http://schemas.openxmlformats.org/officeDocument/2006/relationships/image" Target="../media/image636.jpeg"/><Relationship Id="rId11" Type="http://schemas.openxmlformats.org/officeDocument/2006/relationships/image" Target="../media/image635.png"/><Relationship Id="rId10" Type="http://schemas.openxmlformats.org/officeDocument/2006/relationships/image" Target="../media/image634.png"/><Relationship Id="rId1" Type="http://schemas.openxmlformats.org/officeDocument/2006/relationships/image" Target="../media/image625.png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47.png"/><Relationship Id="rId8" Type="http://schemas.openxmlformats.org/officeDocument/2006/relationships/image" Target="../media/image646.png"/><Relationship Id="rId7" Type="http://schemas.openxmlformats.org/officeDocument/2006/relationships/image" Target="../media/image645.png"/><Relationship Id="rId6" Type="http://schemas.openxmlformats.org/officeDocument/2006/relationships/image" Target="../media/image644.jpeg"/><Relationship Id="rId5" Type="http://schemas.openxmlformats.org/officeDocument/2006/relationships/image" Target="../media/image643.png"/><Relationship Id="rId4" Type="http://schemas.openxmlformats.org/officeDocument/2006/relationships/image" Target="../media/image642.png"/><Relationship Id="rId3" Type="http://schemas.openxmlformats.org/officeDocument/2006/relationships/image" Target="../media/image641.png"/><Relationship Id="rId21" Type="http://schemas.openxmlformats.org/officeDocument/2006/relationships/slideLayout" Target="../slideLayouts/slideLayout1.xml"/><Relationship Id="rId20" Type="http://schemas.openxmlformats.org/officeDocument/2006/relationships/tags" Target="../tags/tag81.xml"/><Relationship Id="rId2" Type="http://schemas.openxmlformats.org/officeDocument/2006/relationships/image" Target="../media/image640.png"/><Relationship Id="rId19" Type="http://schemas.openxmlformats.org/officeDocument/2006/relationships/image" Target="../media/image2.png"/><Relationship Id="rId18" Type="http://schemas.openxmlformats.org/officeDocument/2006/relationships/tags" Target="../tags/tag80.xml"/><Relationship Id="rId17" Type="http://schemas.openxmlformats.org/officeDocument/2006/relationships/image" Target="../media/image655.png"/><Relationship Id="rId16" Type="http://schemas.openxmlformats.org/officeDocument/2006/relationships/image" Target="../media/image654.png"/><Relationship Id="rId15" Type="http://schemas.openxmlformats.org/officeDocument/2006/relationships/image" Target="../media/image653.png"/><Relationship Id="rId14" Type="http://schemas.openxmlformats.org/officeDocument/2006/relationships/image" Target="../media/image652.jpeg"/><Relationship Id="rId13" Type="http://schemas.openxmlformats.org/officeDocument/2006/relationships/image" Target="../media/image651.png"/><Relationship Id="rId12" Type="http://schemas.openxmlformats.org/officeDocument/2006/relationships/image" Target="../media/image650.png"/><Relationship Id="rId11" Type="http://schemas.openxmlformats.org/officeDocument/2006/relationships/image" Target="../media/image649.png"/><Relationship Id="rId10" Type="http://schemas.openxmlformats.org/officeDocument/2006/relationships/image" Target="../media/image648.png"/><Relationship Id="rId1" Type="http://schemas.openxmlformats.org/officeDocument/2006/relationships/image" Target="../media/image6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6012" cy="10475976"/>
          </a:xfrm>
          <a:prstGeom prst="rect">
            <a:avLst/>
          </a:prstGeom>
        </p:spPr>
      </p:pic>
      <p:sp>
        <p:nvSpPr>
          <p:cNvPr id="3" name="textbox 2"/>
          <p:cNvSpPr/>
          <p:nvPr/>
        </p:nvSpPr>
        <p:spPr>
          <a:xfrm>
            <a:off x="8475660" y="1946251"/>
            <a:ext cx="5996940" cy="14198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100" dirty="0"/>
          </a:p>
          <a:p>
            <a:pPr marL="12700" indent="232410" algn="l" rtl="0" eaLnBrk="0">
              <a:lnSpc>
                <a:spcPct val="103000"/>
              </a:lnSpc>
              <a:spcBef>
                <a:spcPts val="0"/>
              </a:spcBef>
            </a:pPr>
            <a:r>
              <a:rPr sz="2700" spc="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</a:t>
            </a:r>
            <a:r>
              <a:rPr sz="2700" spc="46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spc="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Economy</a:t>
            </a:r>
            <a:r>
              <a:rPr sz="2700" spc="46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spc="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2700" spc="46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spc="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2700" spc="43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spc="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stands</a:t>
            </a:r>
            <a:r>
              <a:rPr sz="2700" spc="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spc="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</a:t>
            </a:r>
            <a:r>
              <a:rPr sz="3200" spc="19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spc="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3200" spc="19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spc="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Replacement</a:t>
            </a:r>
            <a:r>
              <a:rPr sz="3200" spc="16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spc="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Revolution</a:t>
            </a:r>
            <a:endParaRPr lang="en-US" altLang="en-US" sz="3200" dirty="0"/>
          </a:p>
          <a:p>
            <a:pPr marL="1216660" algn="l" rtl="0" eaLnBrk="0">
              <a:lnSpc>
                <a:spcPts val="1920"/>
              </a:lnSpc>
            </a:pP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Economy</a:t>
            </a:r>
            <a:r>
              <a:rPr sz="1400" spc="14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400" spc="14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400" spc="14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stands</a:t>
            </a:r>
            <a:r>
              <a:rPr sz="1400" spc="14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400" spc="14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slim</a:t>
            </a:r>
            <a:r>
              <a:rPr sz="1400" spc="11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feet</a:t>
            </a:r>
            <a:endParaRPr lang="en-US" altLang="en-US" sz="1400" dirty="0"/>
          </a:p>
          <a:p>
            <a:pPr marL="1443355" algn="l" rtl="0" eaLnBrk="0">
              <a:lnSpc>
                <a:spcPct val="96000"/>
              </a:lnSpc>
              <a:spcBef>
                <a:spcPts val="115"/>
              </a:spcBef>
            </a:pP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Same</a:t>
            </a:r>
            <a:r>
              <a:rPr sz="1400" spc="18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1400" spc="18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1400" spc="18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1400" spc="18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Economy</a:t>
            </a:r>
            <a:r>
              <a:rPr sz="1400" spc="13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Rollup</a:t>
            </a:r>
            <a:endParaRPr lang="en-US" altLang="en-US" sz="1400" dirty="0"/>
          </a:p>
        </p:txBody>
      </p:sp>
      <p:sp>
        <p:nvSpPr>
          <p:cNvPr id="4" name="textbox 3"/>
          <p:cNvSpPr/>
          <p:nvPr/>
        </p:nvSpPr>
        <p:spPr>
          <a:xfrm>
            <a:off x="883007" y="1946251"/>
            <a:ext cx="5967729" cy="14198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100" dirty="0"/>
          </a:p>
          <a:p>
            <a:pPr marL="12700" indent="299720" algn="l" rtl="0" eaLnBrk="0">
              <a:lnSpc>
                <a:spcPct val="103000"/>
              </a:lnSpc>
              <a:spcBef>
                <a:spcPts val="0"/>
              </a:spcBef>
            </a:pPr>
            <a:r>
              <a:rPr sz="2700" spc="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</a:t>
            </a:r>
            <a:r>
              <a:rPr sz="2700" spc="69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spc="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EconomySEG</a:t>
            </a:r>
            <a:r>
              <a:rPr sz="2700" spc="69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spc="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2700" spc="66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spc="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Stands</a:t>
            </a:r>
            <a:r>
              <a:rPr sz="2700" spc="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spc="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</a:t>
            </a:r>
            <a:r>
              <a:rPr sz="3200" spc="19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spc="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3200" spc="19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spc="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Replacement</a:t>
            </a:r>
            <a:r>
              <a:rPr sz="3200" spc="16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spc="0" dirty="0">
                <a:solidFill>
                  <a:srgbClr val="2015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Revolution</a:t>
            </a:r>
            <a:endParaRPr lang="en-US" altLang="en-US" sz="3200" dirty="0"/>
          </a:p>
          <a:p>
            <a:pPr marL="1325880" indent="-103505" algn="l" rtl="0" eaLnBrk="0">
              <a:lnSpc>
                <a:spcPct val="108000"/>
              </a:lnSpc>
              <a:spcBef>
                <a:spcPts val="20"/>
              </a:spcBef>
            </a:pP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Economy</a:t>
            </a:r>
            <a:r>
              <a:rPr sz="1400" spc="15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</a:t>
            </a:r>
            <a:r>
              <a:rPr sz="1400" spc="15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400" spc="15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stands</a:t>
            </a:r>
            <a:r>
              <a:rPr sz="1400" spc="15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400" spc="15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1400" spc="11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feet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Similar</a:t>
            </a:r>
            <a:r>
              <a:rPr sz="1400" spc="16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1400" spc="16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1400" spc="16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1400" spc="16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</a:t>
            </a:r>
            <a:r>
              <a:rPr sz="1400" spc="16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r>
              <a:rPr sz="1400" spc="12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7C7B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Rollup</a:t>
            </a:r>
            <a:endParaRPr lang="en-US" altLang="en-US" sz="1400" dirty="0"/>
          </a:p>
        </p:txBody>
      </p:sp>
      <p:pic>
        <p:nvPicPr>
          <p:cNvPr id="11" name="图片 10" descr="logo 00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01295" y="195580"/>
            <a:ext cx="2902585" cy="60134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"/>
          <p:cNvSpPr/>
          <p:nvPr/>
        </p:nvSpPr>
        <p:spPr>
          <a:xfrm>
            <a:off x="8800" y="799763"/>
            <a:ext cx="7662164" cy="9283306"/>
          </a:xfrm>
          <a:prstGeom prst="rect">
            <a:avLst/>
          </a:prstGeom>
          <a:solidFill>
            <a:srgbClr val="45A0C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" name="rect"/>
          <p:cNvSpPr/>
          <p:nvPr/>
        </p:nvSpPr>
        <p:spPr>
          <a:xfrm>
            <a:off x="7670952" y="799750"/>
            <a:ext cx="2574226" cy="9283306"/>
          </a:xfrm>
          <a:prstGeom prst="rect">
            <a:avLst/>
          </a:prstGeom>
          <a:solidFill>
            <a:srgbClr val="45A0C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" name="textbox 11"/>
          <p:cNvSpPr/>
          <p:nvPr/>
        </p:nvSpPr>
        <p:spPr>
          <a:xfrm>
            <a:off x="9525" y="810260"/>
            <a:ext cx="10109200" cy="54108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40000"/>
              </a:lnSpc>
            </a:pPr>
            <a:endParaRPr lang="en-US" altLang="en-US" sz="1000" dirty="0"/>
          </a:p>
          <a:p>
            <a:pPr marL="563245" algn="l" rtl="0" eaLnBrk="0">
              <a:lnSpc>
                <a:spcPts val="5585"/>
              </a:lnSpc>
              <a:spcBef>
                <a:spcPts val="1175"/>
              </a:spcBef>
            </a:pPr>
            <a:r>
              <a:rPr sz="3900" b="1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lang="en-US" sz="3900" b="1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aglefocus</a:t>
            </a:r>
            <a:endParaRPr lang="en-US" altLang="en-US" sz="3900" dirty="0"/>
          </a:p>
          <a:p>
            <a:pPr marL="547370" algn="l" rtl="0" eaLnBrk="0">
              <a:lnSpc>
                <a:spcPts val="2415"/>
              </a:lnSpc>
              <a:spcBef>
                <a:spcPts val="1445"/>
              </a:spcBef>
            </a:pPr>
            <a:r>
              <a:rPr lang="en-US" altLang="en-US" sz="16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A professional comprehensive enterprise,which is specialized in display equipment research and development,</a:t>
            </a:r>
            <a:endParaRPr lang="en-US" altLang="en-US" sz="160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547370" algn="l" rtl="0" eaLnBrk="0">
              <a:lnSpc>
                <a:spcPts val="2415"/>
              </a:lnSpc>
              <a:spcBef>
                <a:spcPts val="1445"/>
              </a:spcBef>
            </a:pPr>
            <a:r>
              <a:rPr lang="en-US" altLang="en-US" sz="16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production, sales, and exhibition design .Our company's main product is Table Throw,Roll Up Stand, Pop Up </a:t>
            </a:r>
            <a:endParaRPr lang="en-US" altLang="en-US" sz="160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547370" algn="l" rtl="0" eaLnBrk="0">
              <a:lnSpc>
                <a:spcPts val="2415"/>
              </a:lnSpc>
              <a:spcBef>
                <a:spcPts val="1445"/>
              </a:spcBef>
            </a:pPr>
            <a:r>
              <a:rPr lang="en-US" altLang="en-US" sz="16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Display, Light Box, Flag,and so on . . .and we use more advanced thermal transfer printing technology,make your</a:t>
            </a:r>
            <a:endParaRPr lang="en-US" altLang="en-US" sz="160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547370" algn="l" rtl="0" eaLnBrk="0">
              <a:lnSpc>
                <a:spcPts val="2415"/>
              </a:lnSpc>
              <a:spcBef>
                <a:spcPts val="1445"/>
              </a:spcBef>
            </a:pPr>
            <a:r>
              <a:rPr lang="en-US" altLang="en-US" sz="16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picture more three-dimensional, more colorful .Our portable and collapsible products are easy for transportation,</a:t>
            </a:r>
            <a:endParaRPr lang="en-US" altLang="en-US" sz="160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547370" algn="l" rtl="0" eaLnBrk="0">
              <a:lnSpc>
                <a:spcPts val="2415"/>
              </a:lnSpc>
              <a:spcBef>
                <a:spcPts val="1445"/>
              </a:spcBef>
            </a:pPr>
            <a:r>
              <a:rPr lang="en-US" altLang="en-US" sz="16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Assemble and dismantle,their beauty and time-saving feature are ideal for brand promotion,exhibition, and product </a:t>
            </a:r>
            <a:endParaRPr lang="en-US" altLang="en-US" sz="160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547370" algn="l" rtl="0" eaLnBrk="0">
              <a:lnSpc>
                <a:spcPts val="2415"/>
              </a:lnSpc>
              <a:spcBef>
                <a:spcPts val="1445"/>
              </a:spcBef>
            </a:pPr>
            <a:r>
              <a:rPr lang="en-US" altLang="en-US" sz="16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demonstrations .Competitive price,very good product quality,perfect pre-sale and after-sales service is the core </a:t>
            </a:r>
            <a:endParaRPr lang="en-US" altLang="en-US" sz="160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547370" algn="l" rtl="0" eaLnBrk="0">
              <a:lnSpc>
                <a:spcPts val="2415"/>
              </a:lnSpc>
              <a:spcBef>
                <a:spcPts val="1445"/>
              </a:spcBef>
            </a:pPr>
            <a:r>
              <a:rPr lang="en-US" altLang="en-US" sz="16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competitiveness of our company.</a:t>
            </a:r>
            <a:endParaRPr lang="en-US" altLang="en-US" sz="160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10282059" y="790873"/>
            <a:ext cx="5056860" cy="9371965"/>
            <a:chOff x="-139700" y="-12700"/>
            <a:chExt cx="5056860" cy="9371965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4917160" cy="9279496"/>
            </a:xfrm>
            <a:prstGeom prst="rect">
              <a:avLst/>
            </a:prstGeom>
          </p:spPr>
        </p:pic>
        <p:sp>
          <p:nvSpPr>
            <p:cNvPr id="13" name="textbox 13"/>
            <p:cNvSpPr/>
            <p:nvPr/>
          </p:nvSpPr>
          <p:spPr>
            <a:xfrm>
              <a:off x="-139700" y="-12700"/>
              <a:ext cx="4942840" cy="937196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r" rtl="0" eaLnBrk="0">
                <a:lnSpc>
                  <a:spcPct val="106000"/>
                </a:lnSpc>
              </a:pPr>
              <a:r>
                <a:rPr sz="2000" spc="-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WEDDING</a:t>
              </a:r>
              <a:r>
                <a:rPr sz="2000" spc="-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DISPLAY</a:t>
              </a:r>
              <a:r>
                <a:rPr sz="2000" spc="-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EQUIPME</a:t>
              </a:r>
              <a:r>
                <a:rPr sz="2000" spc="-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</a:t>
              </a:r>
              <a:r>
                <a:rPr sz="2000" spc="-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01</a:t>
              </a:r>
              <a:endParaRPr lang="en-US" altLang="en-US" sz="2000" dirty="0"/>
            </a:p>
            <a:p>
              <a:pPr algn="r" rtl="0" eaLnBrk="0">
                <a:lnSpc>
                  <a:spcPct val="125000"/>
                </a:lnSpc>
              </a:pPr>
              <a:endParaRPr lang="en-US" altLang="en-US" sz="2000" dirty="0"/>
            </a:p>
            <a:p>
              <a:pPr algn="r" rtl="0" eaLnBrk="0">
                <a:lnSpc>
                  <a:spcPct val="125000"/>
                </a:lnSpc>
              </a:pPr>
              <a:r>
                <a:rPr sz="2000" spc="-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EASY</a:t>
              </a:r>
              <a:r>
                <a:rPr sz="2000" spc="-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FABRIC</a:t>
              </a:r>
              <a:r>
                <a:rPr sz="2000" spc="-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BANNER</a:t>
              </a:r>
              <a:r>
                <a:rPr sz="2000" spc="-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STAND</a:t>
              </a:r>
              <a:r>
                <a:rPr sz="2000" spc="-9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</a:t>
              </a:r>
              <a:r>
                <a:rPr sz="2000" spc="-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13</a:t>
              </a:r>
              <a:endParaRPr lang="en-US" altLang="en-US" sz="2000" dirty="0"/>
            </a:p>
            <a:p>
              <a:pPr algn="r" rtl="0" eaLnBrk="0">
                <a:lnSpc>
                  <a:spcPct val="134000"/>
                </a:lnSpc>
              </a:pPr>
              <a:endParaRPr lang="en-US" altLang="en-US" sz="2000" dirty="0"/>
            </a:p>
            <a:p>
              <a:pPr algn="r" rtl="0" eaLnBrk="0">
                <a:lnSpc>
                  <a:spcPct val="134000"/>
                </a:lnSpc>
              </a:pP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TUBE</a:t>
              </a:r>
              <a:r>
                <a:rPr sz="200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TENSION</a:t>
              </a:r>
              <a:r>
                <a:rPr sz="200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FABRIC</a:t>
              </a:r>
              <a:r>
                <a:rPr sz="200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WALL</a:t>
              </a:r>
              <a:r>
                <a:rPr sz="200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19</a:t>
              </a:r>
              <a:endParaRPr lang="en-US" altLang="en-US" sz="2000" dirty="0"/>
            </a:p>
            <a:p>
              <a:pPr algn="r" rtl="0" eaLnBrk="0">
                <a:lnSpc>
                  <a:spcPct val="131000"/>
                </a:lnSpc>
              </a:pPr>
              <a:endParaRPr lang="en-US" altLang="en-US" sz="2000" dirty="0"/>
            </a:p>
            <a:p>
              <a:pPr algn="r" rtl="0" eaLnBrk="0">
                <a:lnSpc>
                  <a:spcPct val="132000"/>
                </a:lnSpc>
              </a:pP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COUNTE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RS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27</a:t>
              </a:r>
              <a:endParaRPr lang="en-US" altLang="en-US" sz="2000" dirty="0"/>
            </a:p>
            <a:p>
              <a:pPr algn="r" rtl="0" eaLnBrk="0">
                <a:lnSpc>
                  <a:spcPct val="131000"/>
                </a:lnSpc>
              </a:pPr>
              <a:endParaRPr lang="en-US" altLang="en-US" sz="2000" dirty="0"/>
            </a:p>
            <a:p>
              <a:pPr algn="r" rtl="0" eaLnBrk="0">
                <a:lnSpc>
                  <a:spcPct val="132000"/>
                </a:lnSpc>
              </a:pP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SING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ULAR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DISPLAY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25</a:t>
              </a:r>
              <a:endParaRPr lang="en-US" altLang="en-US" sz="2000" dirty="0"/>
            </a:p>
            <a:p>
              <a:pPr algn="r" rtl="0" eaLnBrk="0">
                <a:lnSpc>
                  <a:spcPct val="131000"/>
                </a:lnSpc>
              </a:pPr>
              <a:endParaRPr lang="en-US" altLang="en-US" sz="2000" dirty="0"/>
            </a:p>
            <a:p>
              <a:pPr algn="r" rtl="0" eaLnBrk="0">
                <a:lnSpc>
                  <a:spcPct val="132000"/>
                </a:lnSpc>
              </a:pP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DISPLAY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STANDS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3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endParaRPr lang="en-US" altLang="en-US" sz="2000" dirty="0"/>
            </a:p>
            <a:p>
              <a:pPr algn="r" rtl="0" eaLnBrk="0">
                <a:lnSpc>
                  <a:spcPct val="131000"/>
                </a:lnSpc>
              </a:pPr>
              <a:endParaRPr lang="en-US" altLang="en-US" sz="2000" dirty="0"/>
            </a:p>
            <a:p>
              <a:pPr algn="r" rtl="0" eaLnBrk="0">
                <a:lnSpc>
                  <a:spcPct val="132000"/>
                </a:lnSpc>
              </a:pP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ACCESSORIES</a:t>
              </a:r>
              <a:r>
                <a:rPr sz="200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43</a:t>
              </a:r>
              <a:endParaRPr lang="en-US" altLang="en-US" sz="2000" dirty="0"/>
            </a:p>
            <a:p>
              <a:pPr algn="r" rtl="0" eaLnBrk="0">
                <a:lnSpc>
                  <a:spcPct val="131000"/>
                </a:lnSpc>
              </a:pPr>
              <a:endParaRPr lang="en-US" altLang="en-US" sz="2000" dirty="0"/>
            </a:p>
            <a:p>
              <a:pPr algn="r" rtl="0" eaLnBrk="0">
                <a:lnSpc>
                  <a:spcPct val="132000"/>
                </a:lnSpc>
              </a:pP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BOOTH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SOLUTIO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49</a:t>
              </a:r>
              <a:endParaRPr lang="en-US" altLang="en-US" sz="2000" dirty="0"/>
            </a:p>
            <a:p>
              <a:pPr algn="r" rtl="0" eaLnBrk="0">
                <a:lnSpc>
                  <a:spcPct val="131000"/>
                </a:lnSpc>
              </a:pPr>
              <a:endParaRPr lang="en-US" altLang="en-US" sz="2000" dirty="0"/>
            </a:p>
            <a:p>
              <a:pPr algn="r" rtl="0" eaLnBrk="0">
                <a:lnSpc>
                  <a:spcPct val="132000"/>
                </a:lnSpc>
              </a:pP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EASY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POP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U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DISPLAY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57</a:t>
              </a:r>
              <a:endParaRPr lang="en-US" altLang="en-US" sz="2000" dirty="0"/>
            </a:p>
            <a:p>
              <a:pPr algn="r" rtl="0" eaLnBrk="0">
                <a:lnSpc>
                  <a:spcPct val="131000"/>
                </a:lnSpc>
              </a:pPr>
              <a:endParaRPr lang="en-US" altLang="en-US" sz="2000" dirty="0"/>
            </a:p>
            <a:p>
              <a:pPr algn="r" rtl="0" eaLnBrk="0">
                <a:lnSpc>
                  <a:spcPct val="132000"/>
                </a:lnSpc>
              </a:pP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OUT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DOOR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DISPLAY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61</a:t>
              </a:r>
              <a:endParaRPr lang="en-US" altLang="en-US" sz="2000" dirty="0"/>
            </a:p>
            <a:p>
              <a:pPr algn="r" rtl="0" eaLnBrk="0">
                <a:lnSpc>
                  <a:spcPct val="131000"/>
                </a:lnSpc>
              </a:pPr>
              <a:endParaRPr lang="en-US" altLang="en-US" sz="2000" dirty="0"/>
            </a:p>
            <a:p>
              <a:pPr algn="r" rtl="0" eaLnBrk="0">
                <a:lnSpc>
                  <a:spcPct val="132000"/>
                </a:lnSpc>
              </a:pP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DISPLAY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67</a:t>
              </a:r>
              <a:endParaRPr lang="en-US" altLang="en-US" sz="2000" dirty="0"/>
            </a:p>
            <a:p>
              <a:pPr algn="r" rtl="0" eaLnBrk="0">
                <a:lnSpc>
                  <a:spcPct val="115000"/>
                </a:lnSpc>
              </a:pPr>
              <a:endParaRPr sz="2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ct val="115000"/>
                </a:lnSpc>
              </a:pP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RO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LL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BANNER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STAND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71</a:t>
              </a:r>
              <a:endParaRPr lang="en-US" altLang="en-US" sz="2000" dirty="0"/>
            </a:p>
          </p:txBody>
        </p:sp>
      </p:grpSp>
      <p:sp>
        <p:nvSpPr>
          <p:cNvPr id="36" name="path"/>
          <p:cNvSpPr/>
          <p:nvPr/>
        </p:nvSpPr>
        <p:spPr>
          <a:xfrm flipV="1">
            <a:off x="478155" y="7136130"/>
            <a:ext cx="9640570" cy="76200"/>
          </a:xfrm>
          <a:custGeom>
            <a:avLst/>
            <a:gdLst/>
            <a:ahLst/>
            <a:cxnLst/>
            <a:rect l="0" t="0" r="0" b="0"/>
            <a:pathLst>
              <a:path w="8837" h="20">
                <a:moveTo>
                  <a:pt x="0" y="10"/>
                </a:moveTo>
                <a:lnTo>
                  <a:pt x="8837" y="10"/>
                </a:lnTo>
              </a:path>
            </a:pathLst>
          </a:custGeom>
          <a:noFill/>
          <a:ln w="12700" cap="flat">
            <a:solidFill>
              <a:srgbClr val="FFFFFF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654685" y="7621270"/>
            <a:ext cx="9142730" cy="1828800"/>
            <a:chOff x="1376" y="14050"/>
            <a:chExt cx="8731" cy="895"/>
          </a:xfrm>
        </p:grpSpPr>
        <p:grpSp>
          <p:nvGrpSpPr>
            <p:cNvPr id="4" name="group 4"/>
            <p:cNvGrpSpPr/>
            <p:nvPr/>
          </p:nvGrpSpPr>
          <p:grpSpPr>
            <a:xfrm rot="21600000">
              <a:off x="1376" y="14171"/>
              <a:ext cx="776" cy="770"/>
              <a:chOff x="0" y="0"/>
              <a:chExt cx="492888" cy="489162"/>
            </a:xfrm>
          </p:grpSpPr>
          <p:pic>
            <p:nvPicPr>
              <p:cNvPr id="21" name="picture 2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21600000">
                <a:off x="20816" y="23011"/>
                <a:ext cx="472071" cy="453097"/>
              </a:xfrm>
              <a:prstGeom prst="rect">
                <a:avLst/>
              </a:prstGeom>
            </p:spPr>
          </p:pic>
          <p:sp>
            <p:nvSpPr>
              <p:cNvPr id="22" name="rect"/>
              <p:cNvSpPr/>
              <p:nvPr/>
            </p:nvSpPr>
            <p:spPr>
              <a:xfrm>
                <a:off x="184396" y="0"/>
                <a:ext cx="54902" cy="37553"/>
              </a:xfrm>
              <a:prstGeom prst="rect">
                <a:avLst/>
              </a:prstGeom>
              <a:solidFill>
                <a:srgbClr val="FFFFF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rect"/>
              <p:cNvSpPr/>
              <p:nvPr/>
            </p:nvSpPr>
            <p:spPr>
              <a:xfrm>
                <a:off x="338570" y="13097"/>
                <a:ext cx="54863" cy="37553"/>
              </a:xfrm>
              <a:prstGeom prst="rect">
                <a:avLst/>
              </a:prstGeom>
              <a:solidFill>
                <a:srgbClr val="FFFFF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4" name="picture 2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1600000">
                <a:off x="0" y="475336"/>
                <a:ext cx="46549" cy="13825"/>
              </a:xfrm>
              <a:prstGeom prst="rect">
                <a:avLst/>
              </a:prstGeom>
            </p:spPr>
          </p:pic>
          <p:sp>
            <p:nvSpPr>
              <p:cNvPr id="25" name="rect"/>
              <p:cNvSpPr/>
              <p:nvPr/>
            </p:nvSpPr>
            <p:spPr>
              <a:xfrm>
                <a:off x="440220" y="446225"/>
                <a:ext cx="52654" cy="7150"/>
              </a:xfrm>
              <a:prstGeom prst="rect">
                <a:avLst/>
              </a:prstGeom>
              <a:solidFill>
                <a:srgbClr val="FFFFF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7" name="picture 2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2743" y="14286"/>
              <a:ext cx="941" cy="605"/>
            </a:xfrm>
            <a:prstGeom prst="rect">
              <a:avLst/>
            </a:prstGeom>
          </p:spPr>
        </p:pic>
        <p:pic>
          <p:nvPicPr>
            <p:cNvPr id="28" name="picture 2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4316" y="14300"/>
              <a:ext cx="856" cy="644"/>
            </a:xfrm>
            <a:prstGeom prst="rect">
              <a:avLst/>
            </a:prstGeom>
          </p:spPr>
        </p:pic>
        <p:pic>
          <p:nvPicPr>
            <p:cNvPr id="29" name="picture 2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7589" y="14429"/>
              <a:ext cx="682" cy="513"/>
            </a:xfrm>
            <a:prstGeom prst="rect">
              <a:avLst/>
            </a:prstGeom>
          </p:spPr>
        </p:pic>
        <p:pic>
          <p:nvPicPr>
            <p:cNvPr id="30" name="picture 3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6676" y="14235"/>
              <a:ext cx="351" cy="711"/>
            </a:xfrm>
            <a:prstGeom prst="rect">
              <a:avLst/>
            </a:prstGeom>
          </p:spPr>
        </p:pic>
        <p:pic>
          <p:nvPicPr>
            <p:cNvPr id="31" name="picture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8861" y="14177"/>
              <a:ext cx="310" cy="765"/>
            </a:xfrm>
            <a:prstGeom prst="rect">
              <a:avLst/>
            </a:prstGeom>
          </p:spPr>
        </p:pic>
        <p:pic>
          <p:nvPicPr>
            <p:cNvPr id="32" name="picture 3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3016" y="14226"/>
              <a:ext cx="387" cy="605"/>
            </a:xfrm>
            <a:prstGeom prst="rect">
              <a:avLst/>
            </a:prstGeom>
          </p:spPr>
        </p:pic>
        <p:pic>
          <p:nvPicPr>
            <p:cNvPr id="33" name="picture 3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5763" y="14302"/>
              <a:ext cx="344" cy="641"/>
            </a:xfrm>
            <a:prstGeom prst="rect">
              <a:avLst/>
            </a:prstGeom>
          </p:spPr>
        </p:pic>
        <p:pic>
          <p:nvPicPr>
            <p:cNvPr id="34" name="picture 3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9853" y="14050"/>
              <a:ext cx="254" cy="704"/>
            </a:xfrm>
            <a:prstGeom prst="rect">
              <a:avLst/>
            </a:prstGeom>
          </p:spPr>
        </p:pic>
        <p:pic>
          <p:nvPicPr>
            <p:cNvPr id="37" name="picture 3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2764" y="14319"/>
              <a:ext cx="288" cy="538"/>
            </a:xfrm>
            <a:prstGeom prst="rect">
              <a:avLst/>
            </a:prstGeom>
          </p:spPr>
        </p:pic>
        <p:pic>
          <p:nvPicPr>
            <p:cNvPr id="39" name="picture 39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3462" y="14312"/>
              <a:ext cx="194" cy="571"/>
            </a:xfrm>
            <a:prstGeom prst="rect">
              <a:avLst/>
            </a:prstGeom>
          </p:spPr>
        </p:pic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3112" y="14226"/>
              <a:ext cx="137" cy="716"/>
            </a:xfrm>
            <a:prstGeom prst="rect">
              <a:avLst/>
            </a:prstGeom>
          </p:spPr>
        </p:pic>
        <p:pic>
          <p:nvPicPr>
            <p:cNvPr id="41" name="picture 41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3260" y="14668"/>
              <a:ext cx="145" cy="273"/>
            </a:xfrm>
            <a:prstGeom prst="rect">
              <a:avLst/>
            </a:prstGeom>
          </p:spPr>
        </p:pic>
        <p:pic>
          <p:nvPicPr>
            <p:cNvPr id="42" name="picture 4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9803" y="14862"/>
              <a:ext cx="112" cy="59"/>
            </a:xfrm>
            <a:prstGeom prst="rect">
              <a:avLst/>
            </a:prstGeom>
          </p:spPr>
        </p:pic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9762" y="14754"/>
              <a:ext cx="187" cy="188"/>
            </a:xfrm>
            <a:prstGeom prst="rect">
              <a:avLst/>
            </a:prstGeom>
          </p:spPr>
        </p:pic>
        <p:sp>
          <p:nvSpPr>
            <p:cNvPr id="44" name="rect"/>
            <p:cNvSpPr/>
            <p:nvPr/>
          </p:nvSpPr>
          <p:spPr>
            <a:xfrm>
              <a:off x="4275" y="14303"/>
              <a:ext cx="41" cy="63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45" name="picture 45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3167" y="14318"/>
              <a:ext cx="312" cy="23"/>
            </a:xfrm>
            <a:prstGeom prst="rect">
              <a:avLst/>
            </a:prstGeom>
          </p:spPr>
        </p:pic>
      </p:grpSp>
      <p:pic>
        <p:nvPicPr>
          <p:cNvPr id="8" name="图片 7" descr="logo 00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216140" y="1010285"/>
            <a:ext cx="2902585" cy="6013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4538" cy="10475976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71" y="3079"/>
            <a:ext cx="7668017" cy="10089248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198728" y="1468710"/>
            <a:ext cx="824742" cy="1982558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307112" y="833178"/>
            <a:ext cx="7140458" cy="6753769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457900" y="4929741"/>
            <a:ext cx="6691630" cy="44310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5725"/>
              </a:lnSpc>
            </a:pPr>
            <a:r>
              <a:rPr sz="8000" spc="7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WEDDIN</a:t>
            </a:r>
            <a:r>
              <a:rPr sz="8000" spc="70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G</a:t>
            </a:r>
            <a:endParaRPr lang="en-US" altLang="en-US" sz="8000" dirty="0"/>
          </a:p>
          <a:p>
            <a:pPr marL="51435" algn="l" rtl="0" eaLnBrk="0">
              <a:lnSpc>
                <a:spcPts val="11375"/>
              </a:lnSpc>
            </a:pPr>
            <a:r>
              <a:rPr sz="8000" spc="50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DISPLA</a:t>
            </a:r>
            <a:r>
              <a:rPr sz="8000" spc="47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Y</a:t>
            </a:r>
            <a:endParaRPr lang="en-US" altLang="en-US" sz="8000" dirty="0"/>
          </a:p>
          <a:p>
            <a:pPr marL="22860" algn="l" rtl="0" eaLnBrk="0">
              <a:lnSpc>
                <a:spcPct val="78000"/>
              </a:lnSpc>
              <a:spcBef>
                <a:spcPts val="2105"/>
              </a:spcBef>
            </a:pPr>
            <a:r>
              <a:rPr sz="8000" spc="69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EQUIPMEN</a:t>
            </a:r>
            <a:r>
              <a:rPr sz="8000" spc="6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</a:t>
            </a:r>
            <a:endParaRPr lang="en-US" altLang="en-US" sz="8000" dirty="0"/>
          </a:p>
          <a:p>
            <a:pPr marL="21590" algn="l" rtl="0" eaLnBrk="0">
              <a:lnSpc>
                <a:spcPts val="1500"/>
              </a:lnSpc>
              <a:spcBef>
                <a:spcPts val="640"/>
              </a:spcBef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perfect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portable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showing</a:t>
            </a:r>
            <a:endParaRPr lang="en-US" altLang="en-US" sz="1100" dirty="0"/>
          </a:p>
          <a:p>
            <a:pPr marL="12700" algn="l" rtl="0" eaLnBrk="0">
              <a:lnSpc>
                <a:spcPts val="1475"/>
              </a:lnSpc>
              <a:spcBef>
                <a:spcPts val="10"/>
              </a:spcBef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promotions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move.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retractable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endParaRPr lang="en-US" altLang="en-US" sz="1100" dirty="0"/>
          </a:p>
          <a:p>
            <a:pPr marL="15240" algn="l" rtl="0" eaLnBrk="0">
              <a:lnSpc>
                <a:spcPts val="1475"/>
              </a:lnSpc>
              <a:spcBef>
                <a:spcPts val="10"/>
              </a:spcBef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will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vividly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communicate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message!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Take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endParaRPr lang="en-US" altLang="en-US" sz="1100" dirty="0"/>
          </a:p>
          <a:p>
            <a:pPr marL="12700" algn="l" rtl="0" eaLnBrk="0">
              <a:lnSpc>
                <a:spcPts val="1475"/>
              </a:lnSpc>
              <a:spcBef>
                <a:spcPts val="10"/>
              </a:spcBef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next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Trade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Exhibition,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Seminar,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Presentation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Promotional</a:t>
            </a:r>
            <a:endParaRPr lang="en-US" altLang="en-US" sz="1100" dirty="0"/>
          </a:p>
          <a:p>
            <a:pPr algn="l" rtl="0" eaLnBrk="0">
              <a:lnSpc>
                <a:spcPct val="139000"/>
              </a:lnSpc>
            </a:pPr>
            <a:endParaRPr lang="en-US" altLang="en-US" sz="200" dirty="0"/>
          </a:p>
          <a:p>
            <a:pPr marL="21590" algn="l" rtl="0" eaLnBrk="0">
              <a:lnSpc>
                <a:spcPct val="80000"/>
              </a:lnSpc>
              <a:spcBef>
                <a:spcPts val="0"/>
              </a:spcBef>
            </a:pPr>
            <a:r>
              <a:rPr sz="11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</a:t>
            </a:r>
            <a:r>
              <a:rPr sz="11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!</a:t>
            </a:r>
            <a:endParaRPr lang="en-US" altLang="en-US" sz="1100" dirty="0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7999183" y="7553686"/>
            <a:ext cx="5847093" cy="1218958"/>
            <a:chOff x="0" y="0"/>
            <a:chExt cx="5847093" cy="1218958"/>
          </a:xfrm>
        </p:grpSpPr>
        <p:pic>
          <p:nvPicPr>
            <p:cNvPr id="51" name="picture 5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5847093" cy="1218958"/>
            </a:xfrm>
            <a:prstGeom prst="rect">
              <a:avLst/>
            </a:prstGeom>
          </p:spPr>
        </p:pic>
        <p:sp>
          <p:nvSpPr>
            <p:cNvPr id="52" name="textbox 52"/>
            <p:cNvSpPr/>
            <p:nvPr/>
          </p:nvSpPr>
          <p:spPr>
            <a:xfrm>
              <a:off x="3083064" y="83920"/>
              <a:ext cx="1621155" cy="107823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81000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RB32</a:t>
              </a:r>
              <a:endParaRPr lang="en-US" altLang="en-US" sz="700" dirty="0"/>
            </a:p>
            <a:p>
              <a:pPr algn="r" rtl="0" eaLnBrk="0">
                <a:lnSpc>
                  <a:spcPct val="80000"/>
                </a:lnSpc>
                <a:spcBef>
                  <a:spcPts val="121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23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00×2300</a:t>
              </a:r>
              <a:endParaRPr lang="en-US" altLang="en-US" sz="700" dirty="0"/>
            </a:p>
            <a:p>
              <a:pPr algn="r" rtl="0" eaLnBrk="0">
                <a:lnSpc>
                  <a:spcPct val="80000"/>
                </a:lnSpc>
                <a:spcBef>
                  <a:spcPts val="109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23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00×2300</a:t>
              </a:r>
              <a:endParaRPr lang="en-US" altLang="en-US" sz="700" dirty="0"/>
            </a:p>
            <a:p>
              <a:pPr marL="1289050" algn="l" rtl="0" eaLnBrk="0">
                <a:lnSpc>
                  <a:spcPct val="80000"/>
                </a:lnSpc>
                <a:spcBef>
                  <a:spcPts val="1310"/>
                </a:spcBef>
              </a:pPr>
              <a:r>
                <a:rPr sz="700" spc="-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11.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endParaRPr lang="en-US" altLang="en-US" sz="700" dirty="0"/>
            </a:p>
            <a:p>
              <a:pPr algn="l" rtl="0" eaLnBrk="0">
                <a:lnSpc>
                  <a:spcPct val="109000"/>
                </a:lnSpc>
              </a:pPr>
              <a:endParaRPr lang="en-US" altLang="en-US" sz="1000" dirty="0"/>
            </a:p>
            <a:p>
              <a:pPr algn="r" rtl="0" eaLnBrk="0">
                <a:lnSpc>
                  <a:spcPct val="80000"/>
                </a:lnSpc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28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x17x100</a:t>
              </a:r>
              <a:endParaRPr lang="en-US" altLang="en-US" sz="700" dirty="0"/>
            </a:p>
          </p:txBody>
        </p:sp>
        <p:pic>
          <p:nvPicPr>
            <p:cNvPr id="53" name="picture 5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79688" y="88899"/>
              <a:ext cx="602750" cy="1043738"/>
            </a:xfrm>
            <a:prstGeom prst="rect">
              <a:avLst/>
            </a:prstGeom>
          </p:spPr>
        </p:pic>
        <p:pic>
          <p:nvPicPr>
            <p:cNvPr id="54" name="picture 5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681080" y="569715"/>
              <a:ext cx="17716" cy="72491"/>
            </a:xfrm>
            <a:prstGeom prst="rect">
              <a:avLst/>
            </a:prstGeom>
          </p:spPr>
        </p:pic>
      </p:grpSp>
      <p:sp>
        <p:nvSpPr>
          <p:cNvPr id="55" name="textbox 55"/>
          <p:cNvSpPr/>
          <p:nvPr/>
        </p:nvSpPr>
        <p:spPr>
          <a:xfrm>
            <a:off x="7873136" y="589341"/>
            <a:ext cx="3582670" cy="3327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2500" b="1" spc="-2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</a:t>
            </a:r>
            <a:r>
              <a:rPr sz="2500" spc="-2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2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</a:t>
            </a:r>
            <a:r>
              <a:rPr sz="2500" b="1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2500" b="1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KGROUND</a:t>
            </a:r>
            <a:endParaRPr lang="en-US" altLang="en-US" sz="2500" dirty="0"/>
          </a:p>
        </p:txBody>
      </p:sp>
      <p:pic>
        <p:nvPicPr>
          <p:cNvPr id="56" name="picture 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159152" y="9151232"/>
            <a:ext cx="1037108" cy="728316"/>
          </a:xfrm>
          <a:prstGeom prst="rect">
            <a:avLst/>
          </a:prstGeom>
        </p:spPr>
      </p:pic>
      <p:pic>
        <p:nvPicPr>
          <p:cNvPr id="57" name="picture 5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1391775" y="9239484"/>
            <a:ext cx="1152585" cy="55188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14543216" y="9468357"/>
            <a:ext cx="794244" cy="614692"/>
            <a:chOff x="0" y="0"/>
            <a:chExt cx="794244" cy="614692"/>
          </a:xfrm>
        </p:grpSpPr>
        <p:pic>
          <p:nvPicPr>
            <p:cNvPr id="58" name="picture 5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794244" cy="614692"/>
            </a:xfrm>
            <a:prstGeom prst="rect">
              <a:avLst/>
            </a:prstGeom>
          </p:spPr>
        </p:pic>
        <p:sp>
          <p:nvSpPr>
            <p:cNvPr id="59" name="textbox 59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lang="en-US" altLang="en-US" sz="500" dirty="0"/>
            </a:p>
            <a:p>
              <a:pPr marL="365760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endParaRPr lang="en-US" altLang="en-US" sz="2000" dirty="0"/>
            </a:p>
            <a:p>
              <a:pPr marL="365760" algn="l" rtl="0" eaLnBrk="0">
                <a:lnSpc>
                  <a:spcPct val="81000"/>
                </a:lnSpc>
                <a:spcBef>
                  <a:spcPts val="30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</a:t>
              </a:r>
              <a:endParaRPr lang="en-US" altLang="en-US" sz="2000" dirty="0"/>
            </a:p>
          </p:txBody>
        </p:sp>
      </p:grpSp>
      <p:pic>
        <p:nvPicPr>
          <p:cNvPr id="61" name="picture 6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9492173" y="9358661"/>
            <a:ext cx="1585515" cy="262740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13071651" y="7877992"/>
            <a:ext cx="488950" cy="8375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00×2500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09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00×2500</a:t>
            </a:r>
            <a:endParaRPr lang="en-US" altLang="en-US" sz="700" dirty="0"/>
          </a:p>
          <a:p>
            <a:pPr marL="156845" algn="l" rtl="0" eaLnBrk="0">
              <a:lnSpc>
                <a:spcPct val="80000"/>
              </a:lnSpc>
              <a:spcBef>
                <a:spcPts val="131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4381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x17x100</a:t>
            </a:r>
            <a:endParaRPr lang="en-US" altLang="en-US" sz="700" dirty="0"/>
          </a:p>
        </p:txBody>
      </p:sp>
      <p:sp>
        <p:nvSpPr>
          <p:cNvPr id="63" name="textbox 63"/>
          <p:cNvSpPr/>
          <p:nvPr/>
        </p:nvSpPr>
        <p:spPr>
          <a:xfrm>
            <a:off x="10533290" y="7877992"/>
            <a:ext cx="470534" cy="8375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00×2000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09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00×2000</a:t>
            </a:r>
            <a:endParaRPr lang="en-US" altLang="en-US" sz="700" dirty="0"/>
          </a:p>
          <a:p>
            <a:pPr marL="175895" algn="l" rtl="0" eaLnBrk="0">
              <a:lnSpc>
                <a:spcPct val="80000"/>
              </a:lnSpc>
              <a:spcBef>
                <a:spcPts val="131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4381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x16x89</a:t>
            </a:r>
            <a:endParaRPr lang="en-US" altLang="en-US" sz="700" dirty="0"/>
          </a:p>
        </p:txBody>
      </p:sp>
      <p:sp>
        <p:nvSpPr>
          <p:cNvPr id="64" name="textbox 64"/>
          <p:cNvSpPr/>
          <p:nvPr/>
        </p:nvSpPr>
        <p:spPr>
          <a:xfrm>
            <a:off x="11382196" y="7877992"/>
            <a:ext cx="470534" cy="8375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00×2200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09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00×2000</a:t>
            </a:r>
            <a:endParaRPr lang="en-US" altLang="en-US" sz="700" dirty="0"/>
          </a:p>
          <a:p>
            <a:pPr marL="156845" algn="l" rtl="0" eaLnBrk="0">
              <a:lnSpc>
                <a:spcPct val="80000"/>
              </a:lnSpc>
              <a:spcBef>
                <a:spcPts val="131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75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1905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x17x100</a:t>
            </a:r>
            <a:endParaRPr lang="en-US" altLang="en-US" sz="700" dirty="0"/>
          </a:p>
        </p:txBody>
      </p:sp>
      <p:sp>
        <p:nvSpPr>
          <p:cNvPr id="65" name="textbox 65"/>
          <p:cNvSpPr/>
          <p:nvPr/>
        </p:nvSpPr>
        <p:spPr>
          <a:xfrm>
            <a:off x="8965538" y="7877992"/>
            <a:ext cx="463550" cy="8375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1500×15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09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1500×15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</a:t>
            </a:r>
            <a:endParaRPr lang="en-US" altLang="en-US" sz="700" dirty="0"/>
          </a:p>
          <a:p>
            <a:pPr marL="168910" algn="l" rtl="0" eaLnBrk="0">
              <a:lnSpc>
                <a:spcPct val="80000"/>
              </a:lnSpc>
              <a:spcBef>
                <a:spcPts val="131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2921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×16×89</a:t>
            </a:r>
            <a:endParaRPr lang="en-US" altLang="en-US" sz="700" dirty="0"/>
          </a:p>
        </p:txBody>
      </p:sp>
      <p:sp>
        <p:nvSpPr>
          <p:cNvPr id="66" name="textbox 66"/>
          <p:cNvSpPr/>
          <p:nvPr/>
        </p:nvSpPr>
        <p:spPr>
          <a:xfrm>
            <a:off x="9728389" y="7877992"/>
            <a:ext cx="463550" cy="8375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1800×18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10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1800×18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</a:t>
            </a:r>
            <a:endParaRPr lang="en-US" altLang="en-US" sz="700" dirty="0"/>
          </a:p>
          <a:p>
            <a:pPr marL="168275" algn="l" rtl="0" eaLnBrk="0">
              <a:lnSpc>
                <a:spcPct val="80000"/>
              </a:lnSpc>
              <a:spcBef>
                <a:spcPts val="129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3683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x16x89</a:t>
            </a:r>
            <a:endParaRPr lang="en-US" altLang="en-US" sz="700" dirty="0"/>
          </a:p>
        </p:txBody>
      </p:sp>
      <p:sp>
        <p:nvSpPr>
          <p:cNvPr id="67" name="textbox 67"/>
          <p:cNvSpPr/>
          <p:nvPr/>
        </p:nvSpPr>
        <p:spPr>
          <a:xfrm>
            <a:off x="10718418" y="6761384"/>
            <a:ext cx="1249044" cy="2724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9000"/>
              </a:lnSpc>
            </a:pP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RB32</a:t>
            </a:r>
            <a:endParaRPr lang="en-US" altLang="en-US" sz="1000" dirty="0"/>
          </a:p>
          <a:p>
            <a:pPr marL="17145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Background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(32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tubes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68" name="textbox 68"/>
          <p:cNvSpPr/>
          <p:nvPr/>
        </p:nvSpPr>
        <p:spPr>
          <a:xfrm>
            <a:off x="14893628" y="7144390"/>
            <a:ext cx="161289" cy="2197735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WEDDING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EQUIPMENT</a:t>
            </a:r>
            <a:endParaRPr lang="en-US" altLang="en-US" sz="1100" dirty="0"/>
          </a:p>
        </p:txBody>
      </p:sp>
      <p:sp>
        <p:nvSpPr>
          <p:cNvPr id="69" name="textbox 69"/>
          <p:cNvSpPr/>
          <p:nvPr/>
        </p:nvSpPr>
        <p:spPr>
          <a:xfrm>
            <a:off x="7995500" y="7355002"/>
            <a:ext cx="1675129" cy="1358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Background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Specification</a:t>
            </a:r>
            <a:endParaRPr lang="en-US" altLang="en-US" sz="900" dirty="0"/>
          </a:p>
        </p:txBody>
      </p:sp>
      <p:pic>
        <p:nvPicPr>
          <p:cNvPr id="70" name="picture 7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8027064" y="8936934"/>
            <a:ext cx="980130" cy="103812"/>
          </a:xfrm>
          <a:prstGeom prst="rect">
            <a:avLst/>
          </a:prstGeom>
        </p:spPr>
      </p:pic>
      <p:pic>
        <p:nvPicPr>
          <p:cNvPr id="76" name="picture 7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7962835" y="8939781"/>
            <a:ext cx="58546" cy="79578"/>
          </a:xfrm>
          <a:prstGeom prst="rect">
            <a:avLst/>
          </a:prstGeom>
        </p:spPr>
      </p:pic>
      <p:pic>
        <p:nvPicPr>
          <p:cNvPr id="2" name="图片 1" descr="logo 00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852910" y="231775"/>
            <a:ext cx="2902585" cy="60134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5986" cy="10475976"/>
          </a:xfrm>
          <a:prstGeom prst="rect">
            <a:avLst/>
          </a:prstGeom>
        </p:spPr>
      </p:pic>
      <p:pic>
        <p:nvPicPr>
          <p:cNvPr id="78" name="picture 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928596" y="909198"/>
            <a:ext cx="5679977" cy="4568350"/>
          </a:xfrm>
          <a:prstGeom prst="rect">
            <a:avLst/>
          </a:prstGeom>
        </p:spPr>
      </p:pic>
      <p:pic>
        <p:nvPicPr>
          <p:cNvPr id="79" name="picture 7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8844" y="1098822"/>
            <a:ext cx="6464600" cy="3810204"/>
          </a:xfrm>
          <a:prstGeom prst="rect">
            <a:avLst/>
          </a:prstGeom>
        </p:spPr>
      </p:pic>
      <p:pic>
        <p:nvPicPr>
          <p:cNvPr id="80" name="picture 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22973" y="5325662"/>
            <a:ext cx="6321874" cy="3467733"/>
          </a:xfrm>
          <a:prstGeom prst="rect">
            <a:avLst/>
          </a:prstGeom>
        </p:spPr>
      </p:pic>
      <p:pic>
        <p:nvPicPr>
          <p:cNvPr id="81" name="picture 8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824972" y="7467098"/>
            <a:ext cx="2691118" cy="238228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8095919" y="6140519"/>
            <a:ext cx="4224743" cy="1218958"/>
            <a:chOff x="0" y="0"/>
            <a:chExt cx="4224743" cy="1218958"/>
          </a:xfrm>
        </p:grpSpPr>
        <p:pic>
          <p:nvPicPr>
            <p:cNvPr id="82" name="picture 8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4224743" cy="1218958"/>
            </a:xfrm>
            <a:prstGeom prst="rect">
              <a:avLst/>
            </a:prstGeom>
          </p:spPr>
        </p:pic>
        <p:pic>
          <p:nvPicPr>
            <p:cNvPr id="83" name="picture 8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79685" y="88887"/>
              <a:ext cx="602749" cy="1043745"/>
            </a:xfrm>
            <a:prstGeom prst="rect">
              <a:avLst/>
            </a:prstGeom>
          </p:spPr>
        </p:pic>
        <p:sp>
          <p:nvSpPr>
            <p:cNvPr id="84" name="textbox 84"/>
            <p:cNvSpPr/>
            <p:nvPr/>
          </p:nvSpPr>
          <p:spPr>
            <a:xfrm>
              <a:off x="2842390" y="83920"/>
              <a:ext cx="410209" cy="107823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marL="31115" algn="l" rtl="0" eaLnBrk="0">
                <a:lnSpc>
                  <a:spcPct val="80000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endParaRPr lang="en-US" altLang="en-US" sz="700" dirty="0"/>
            </a:p>
            <a:p>
              <a:pPr marL="12700" algn="l" rtl="0" eaLnBrk="0">
                <a:lnSpc>
                  <a:spcPct val="80000"/>
                </a:lnSpc>
                <a:spcBef>
                  <a:spcPts val="122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00x900</a:t>
              </a:r>
              <a:endParaRPr lang="en-US" altLang="en-US" sz="700" dirty="0"/>
            </a:p>
            <a:p>
              <a:pPr marL="12700" algn="l" rtl="0" eaLnBrk="0">
                <a:lnSpc>
                  <a:spcPct val="80000"/>
                </a:lnSpc>
                <a:spcBef>
                  <a:spcPts val="109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00x900</a:t>
              </a:r>
              <a:endParaRPr lang="en-US" altLang="en-US" sz="700" dirty="0"/>
            </a:p>
            <a:p>
              <a:pPr marL="123825" algn="l" rtl="0" eaLnBrk="0">
                <a:lnSpc>
                  <a:spcPct val="79000"/>
                </a:lnSpc>
                <a:spcBef>
                  <a:spcPts val="1315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5.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endParaRPr lang="en-US" altLang="en-US" sz="700" dirty="0"/>
            </a:p>
            <a:p>
              <a:pPr algn="l" rtl="0" eaLnBrk="0">
                <a:lnSpc>
                  <a:spcPct val="109000"/>
                </a:lnSpc>
              </a:pPr>
              <a:endParaRPr lang="en-US" altLang="en-US" sz="1000" dirty="0"/>
            </a:p>
            <a:p>
              <a:pPr marL="12700" algn="l" rtl="0" eaLnBrk="0">
                <a:lnSpc>
                  <a:spcPct val="80000"/>
                </a:lnSpc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5x45x10</a:t>
              </a:r>
              <a:endParaRPr lang="en-US" altLang="en-US" sz="700" dirty="0"/>
            </a:p>
          </p:txBody>
        </p:sp>
        <p:pic>
          <p:nvPicPr>
            <p:cNvPr id="85" name="picture 8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681077" y="569710"/>
              <a:ext cx="17716" cy="72491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 rot="21600000">
            <a:off x="923022" y="8642025"/>
            <a:ext cx="2603919" cy="1229017"/>
            <a:chOff x="0" y="0"/>
            <a:chExt cx="2603919" cy="1229017"/>
          </a:xfrm>
        </p:grpSpPr>
        <p:pic>
          <p:nvPicPr>
            <p:cNvPr id="86" name="picture 8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603919" cy="1229017"/>
            </a:xfrm>
            <a:prstGeom prst="rect">
              <a:avLst/>
            </a:prstGeom>
          </p:spPr>
        </p:pic>
        <p:sp>
          <p:nvSpPr>
            <p:cNvPr id="87" name="textbox 87"/>
            <p:cNvSpPr/>
            <p:nvPr/>
          </p:nvSpPr>
          <p:spPr>
            <a:xfrm>
              <a:off x="1503996" y="93982"/>
              <a:ext cx="824230" cy="107823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81000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RB25</a:t>
              </a:r>
              <a:endParaRPr lang="en-US" altLang="en-US" sz="700" dirty="0"/>
            </a:p>
            <a:p>
              <a:pPr marL="374015" algn="l" rtl="0" eaLnBrk="0">
                <a:lnSpc>
                  <a:spcPct val="80000"/>
                </a:lnSpc>
                <a:spcBef>
                  <a:spcPts val="121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00x2000</a:t>
              </a:r>
              <a:endParaRPr lang="en-US" altLang="en-US" sz="700" dirty="0"/>
            </a:p>
            <a:p>
              <a:pPr marL="381000" algn="l" rtl="0" eaLnBrk="0">
                <a:lnSpc>
                  <a:spcPct val="80000"/>
                </a:lnSpc>
                <a:spcBef>
                  <a:spcPts val="115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1800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x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180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endParaRPr lang="en-US" altLang="en-US" sz="700" dirty="0"/>
            </a:p>
            <a:p>
              <a:pPr marL="533400" algn="l" rtl="0" eaLnBrk="0">
                <a:lnSpc>
                  <a:spcPct val="80000"/>
                </a:lnSpc>
                <a:spcBef>
                  <a:spcPts val="125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5.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endParaRPr lang="en-US" altLang="en-US" sz="700" dirty="0"/>
            </a:p>
            <a:p>
              <a:pPr algn="l" rtl="0" eaLnBrk="0">
                <a:lnSpc>
                  <a:spcPct val="109000"/>
                </a:lnSpc>
              </a:pPr>
              <a:endParaRPr lang="en-US" altLang="en-US" sz="1000" dirty="0"/>
            </a:p>
            <a:p>
              <a:pPr marL="401320" algn="l" rtl="0" eaLnBrk="0">
                <a:lnSpc>
                  <a:spcPct val="80000"/>
                </a:lnSpc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26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x17x45</a:t>
              </a:r>
              <a:endParaRPr lang="en-US" altLang="en-US" sz="700" dirty="0"/>
            </a:p>
          </p:txBody>
        </p:sp>
        <p:pic>
          <p:nvPicPr>
            <p:cNvPr id="88" name="picture 8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79686" y="98958"/>
              <a:ext cx="602748" cy="1043735"/>
            </a:xfrm>
            <a:prstGeom prst="rect">
              <a:avLst/>
            </a:prstGeom>
          </p:spPr>
        </p:pic>
        <p:pic>
          <p:nvPicPr>
            <p:cNvPr id="89" name="picture 8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681077" y="579771"/>
              <a:ext cx="17716" cy="72491"/>
            </a:xfrm>
            <a:prstGeom prst="rect">
              <a:avLst/>
            </a:prstGeom>
          </p:spPr>
        </p:pic>
      </p:grpSp>
      <p:pic>
        <p:nvPicPr>
          <p:cNvPr id="90" name="picture 9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8107171" y="7869146"/>
            <a:ext cx="1695958" cy="1680255"/>
          </a:xfrm>
          <a:prstGeom prst="rect">
            <a:avLst/>
          </a:prstGeom>
        </p:spPr>
      </p:pic>
      <p:pic>
        <p:nvPicPr>
          <p:cNvPr id="91" name="picture 9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0054346" y="7869146"/>
            <a:ext cx="1586035" cy="1578183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697412" y="525779"/>
            <a:ext cx="5099684" cy="3327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2500" b="1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</a:t>
            </a:r>
            <a:r>
              <a:rPr sz="25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BACKGRO</a:t>
            </a:r>
            <a:r>
              <a:rPr sz="2500" b="1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UND</a:t>
            </a:r>
            <a:r>
              <a:rPr sz="25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(25</a:t>
            </a:r>
            <a:r>
              <a:rPr sz="2500" b="1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2500" b="1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2500" dirty="0"/>
          </a:p>
        </p:txBody>
      </p:sp>
      <p:pic>
        <p:nvPicPr>
          <p:cNvPr id="93" name="picture 9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13781526" y="1159656"/>
            <a:ext cx="831907" cy="1760766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9826490" y="508509"/>
            <a:ext cx="4926329" cy="3492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3800" b="1" spc="0" baseline="-700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</a:t>
            </a:r>
            <a:r>
              <a:rPr sz="2400" spc="3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b="1" spc="0" baseline="-700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r>
              <a:rPr sz="2400" spc="3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endParaRPr lang="en-US" altLang="en-US" sz="1755" dirty="0"/>
          </a:p>
        </p:txBody>
      </p:sp>
      <p:grpSp>
        <p:nvGrpSpPr>
          <p:cNvPr id="14" name="group 14"/>
          <p:cNvGrpSpPr/>
          <p:nvPr/>
        </p:nvGrpSpPr>
        <p:grpSpPr>
          <a:xfrm rot="21600000">
            <a:off x="14544726" y="9468357"/>
            <a:ext cx="794207" cy="614705"/>
            <a:chOff x="0" y="0"/>
            <a:chExt cx="794207" cy="614705"/>
          </a:xfrm>
        </p:grpSpPr>
        <p:pic>
          <p:nvPicPr>
            <p:cNvPr id="95" name="picture 95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794207" cy="614705"/>
            </a:xfrm>
            <a:prstGeom prst="rect">
              <a:avLst/>
            </a:prstGeom>
          </p:spPr>
        </p:pic>
        <p:sp>
          <p:nvSpPr>
            <p:cNvPr id="96" name="textbox 96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lang="en-US" altLang="en-US" sz="600" dirty="0"/>
            </a:p>
            <a:p>
              <a:pPr marL="281940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endParaRPr lang="en-US" altLang="en-US" sz="2000" dirty="0"/>
            </a:p>
            <a:p>
              <a:pPr marL="28194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endParaRPr lang="en-US" altLang="en-US" sz="2000" dirty="0"/>
            </a:p>
          </p:txBody>
        </p:sp>
      </p:grpSp>
      <p:sp>
        <p:nvSpPr>
          <p:cNvPr id="97" name="textbox 97"/>
          <p:cNvSpPr/>
          <p:nvPr/>
        </p:nvSpPr>
        <p:spPr>
          <a:xfrm>
            <a:off x="9089012" y="6224440"/>
            <a:ext cx="432434" cy="10782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97790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700" dirty="0"/>
          </a:p>
          <a:p>
            <a:pPr marL="81915" algn="l" rtl="0" eaLnBrk="0">
              <a:lnSpc>
                <a:spcPct val="80000"/>
              </a:lnSpc>
              <a:spcBef>
                <a:spcPts val="12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330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x600</a:t>
            </a:r>
            <a:endParaRPr lang="en-US" altLang="en-US" sz="700" dirty="0"/>
          </a:p>
          <a:p>
            <a:pPr marL="81915" algn="l" rtl="0" eaLnBrk="0">
              <a:lnSpc>
                <a:spcPct val="80000"/>
              </a:lnSpc>
              <a:spcBef>
                <a:spcPts val="109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330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x600</a:t>
            </a:r>
            <a:endParaRPr lang="en-US" altLang="en-US" sz="700" dirty="0"/>
          </a:p>
          <a:p>
            <a:pPr marL="190500" algn="l" rtl="0" eaLnBrk="0">
              <a:lnSpc>
                <a:spcPct val="80000"/>
              </a:lnSpc>
              <a:spcBef>
                <a:spcPts val="131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5x45x10</a:t>
            </a:r>
            <a:endParaRPr lang="en-US" altLang="en-US" sz="700" dirty="0"/>
          </a:p>
        </p:txBody>
      </p:sp>
      <p:sp>
        <p:nvSpPr>
          <p:cNvPr id="98" name="textbox 98"/>
          <p:cNvSpPr/>
          <p:nvPr/>
        </p:nvSpPr>
        <p:spPr>
          <a:xfrm>
            <a:off x="9982723" y="6224440"/>
            <a:ext cx="410209" cy="10782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57785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700" dirty="0"/>
          </a:p>
          <a:p>
            <a:pPr marL="42545" algn="l" rtl="0" eaLnBrk="0">
              <a:lnSpc>
                <a:spcPct val="80000"/>
              </a:lnSpc>
              <a:spcBef>
                <a:spcPts val="12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x750</a:t>
            </a:r>
            <a:endParaRPr lang="en-US" altLang="en-US" sz="700" dirty="0"/>
          </a:p>
          <a:p>
            <a:pPr marL="42545" algn="l" rtl="0" eaLnBrk="0">
              <a:lnSpc>
                <a:spcPct val="80000"/>
              </a:lnSpc>
              <a:spcBef>
                <a:spcPts val="109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x750</a:t>
            </a:r>
            <a:endParaRPr lang="en-US" altLang="en-US" sz="700" dirty="0"/>
          </a:p>
          <a:p>
            <a:pPr marL="148590" algn="l" rtl="0" eaLnBrk="0">
              <a:lnSpc>
                <a:spcPct val="80000"/>
              </a:lnSpc>
              <a:spcBef>
                <a:spcPts val="131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.8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5x45x10</a:t>
            </a:r>
            <a:endParaRPr lang="en-US" altLang="en-US" sz="700" dirty="0"/>
          </a:p>
        </p:txBody>
      </p:sp>
      <p:sp>
        <p:nvSpPr>
          <p:cNvPr id="99" name="textbox 99"/>
          <p:cNvSpPr/>
          <p:nvPr/>
        </p:nvSpPr>
        <p:spPr>
          <a:xfrm>
            <a:off x="1955671" y="8976394"/>
            <a:ext cx="455930" cy="8375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1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700" dirty="0"/>
          </a:p>
          <a:p>
            <a:pPr marL="16256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3302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26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x17x45</a:t>
            </a:r>
            <a:endParaRPr lang="en-US" altLang="en-US" sz="700" dirty="0"/>
          </a:p>
        </p:txBody>
      </p:sp>
      <p:sp>
        <p:nvSpPr>
          <p:cNvPr id="100" name="textbox 100"/>
          <p:cNvSpPr/>
          <p:nvPr/>
        </p:nvSpPr>
        <p:spPr>
          <a:xfrm>
            <a:off x="6922797" y="5404662"/>
            <a:ext cx="483234" cy="7054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400" spc="10" dirty="0">
                <a:solidFill>
                  <a:srgbClr val="21161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</a:t>
            </a:r>
            <a:r>
              <a:rPr sz="1400" spc="0" dirty="0">
                <a:solidFill>
                  <a:srgbClr val="21161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endParaRPr lang="en-US" altLang="en-US" sz="1400" dirty="0"/>
          </a:p>
          <a:p>
            <a:pPr algn="l" rtl="0" eaLnBrk="0">
              <a:lnSpc>
                <a:spcPct val="185000"/>
              </a:lnSpc>
            </a:pPr>
            <a:endParaRPr lang="en-US" altLang="en-US" sz="1000" dirty="0"/>
          </a:p>
          <a:p>
            <a:pPr algn="l" rtl="0" eaLnBrk="0">
              <a:lnSpc>
                <a:spcPct val="117000"/>
              </a:lnSpc>
            </a:pPr>
            <a:endParaRPr lang="en-US" altLang="en-US" sz="300" dirty="0"/>
          </a:p>
          <a:p>
            <a:pPr marL="18415" algn="l" rtl="0" eaLnBrk="0">
              <a:lnSpc>
                <a:spcPct val="81000"/>
              </a:lnSpc>
              <a:spcBef>
                <a:spcPts val="0"/>
              </a:spcBef>
            </a:pPr>
            <a:r>
              <a:rPr sz="1400" spc="-10" dirty="0">
                <a:solidFill>
                  <a:srgbClr val="21161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1400" spc="0" dirty="0">
                <a:solidFill>
                  <a:srgbClr val="21161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ilver</a:t>
            </a:r>
            <a:endParaRPr lang="en-US" altLang="en-US" sz="1400" dirty="0"/>
          </a:p>
        </p:txBody>
      </p:sp>
      <p:sp>
        <p:nvSpPr>
          <p:cNvPr id="101" name="textbox 101"/>
          <p:cNvSpPr/>
          <p:nvPr/>
        </p:nvSpPr>
        <p:spPr>
          <a:xfrm>
            <a:off x="3205712" y="4805013"/>
            <a:ext cx="1249044" cy="2571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0000"/>
              </a:lnSpc>
            </a:pP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RB25</a:t>
            </a:r>
            <a:endParaRPr lang="en-US" altLang="en-US" sz="1000" dirty="0"/>
          </a:p>
          <a:p>
            <a:pPr marL="17145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Background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(25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tubes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102" name="textbox 102"/>
          <p:cNvSpPr/>
          <p:nvPr/>
        </p:nvSpPr>
        <p:spPr>
          <a:xfrm>
            <a:off x="5946123" y="5429554"/>
            <a:ext cx="455930" cy="6807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6510" algn="l" rtl="0" eaLnBrk="0">
              <a:lnSpc>
                <a:spcPct val="80000"/>
              </a:lnSpc>
            </a:pPr>
            <a:r>
              <a:rPr sz="1400" spc="-10" dirty="0">
                <a:solidFill>
                  <a:srgbClr val="21161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Black</a:t>
            </a:r>
            <a:endParaRPr lang="en-US" altLang="en-US" sz="1400" dirty="0"/>
          </a:p>
          <a:p>
            <a:pPr algn="l" rtl="0" eaLnBrk="0">
              <a:lnSpc>
                <a:spcPct val="168000"/>
              </a:lnSpc>
            </a:pPr>
            <a:endParaRPr lang="en-US" altLang="en-US" sz="1000" dirty="0"/>
          </a:p>
          <a:p>
            <a:pPr algn="l" rtl="0" eaLnBrk="0">
              <a:lnSpc>
                <a:spcPct val="119000"/>
              </a:lnSpc>
            </a:pPr>
            <a:endParaRPr lang="en-US" altLang="en-US" sz="300" dirty="0"/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1400" spc="-10" dirty="0">
                <a:solidFill>
                  <a:srgbClr val="21161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Gol</a:t>
            </a:r>
            <a:r>
              <a:rPr sz="1400" spc="0" dirty="0">
                <a:solidFill>
                  <a:srgbClr val="21161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endParaRPr lang="en-US" altLang="en-US" sz="1400" dirty="0"/>
          </a:p>
        </p:txBody>
      </p:sp>
      <p:sp>
        <p:nvSpPr>
          <p:cNvPr id="103" name="textbox 103"/>
          <p:cNvSpPr/>
          <p:nvPr/>
        </p:nvSpPr>
        <p:spPr>
          <a:xfrm>
            <a:off x="14840274" y="7211077"/>
            <a:ext cx="161289" cy="2197735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WEDDING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EQUIPMENT</a:t>
            </a:r>
            <a:endParaRPr lang="en-US" altLang="en-US" sz="1100" dirty="0"/>
          </a:p>
        </p:txBody>
      </p:sp>
      <p:sp>
        <p:nvSpPr>
          <p:cNvPr id="104" name="textbox 104"/>
          <p:cNvSpPr/>
          <p:nvPr/>
        </p:nvSpPr>
        <p:spPr>
          <a:xfrm>
            <a:off x="919337" y="8453397"/>
            <a:ext cx="1675129" cy="1358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Background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Specification</a:t>
            </a:r>
            <a:endParaRPr lang="en-US" altLang="en-US" sz="900" dirty="0"/>
          </a:p>
        </p:txBody>
      </p:sp>
      <p:sp>
        <p:nvSpPr>
          <p:cNvPr id="105" name="textbox 105"/>
          <p:cNvSpPr/>
          <p:nvPr/>
        </p:nvSpPr>
        <p:spPr>
          <a:xfrm>
            <a:off x="8092232" y="5941834"/>
            <a:ext cx="1350644" cy="1365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Specification</a:t>
            </a:r>
            <a:endParaRPr lang="en-US" altLang="en-US" sz="900" dirty="0"/>
          </a:p>
        </p:txBody>
      </p:sp>
      <p:pic>
        <p:nvPicPr>
          <p:cNvPr id="106" name="picture 10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6506039" y="5319312"/>
            <a:ext cx="361987" cy="361975"/>
          </a:xfrm>
          <a:prstGeom prst="rect">
            <a:avLst/>
          </a:prstGeom>
        </p:spPr>
      </p:pic>
      <p:pic>
        <p:nvPicPr>
          <p:cNvPr id="107" name="picture 10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6512381" y="5814929"/>
            <a:ext cx="349275" cy="349287"/>
          </a:xfrm>
          <a:prstGeom prst="rect">
            <a:avLst/>
          </a:prstGeom>
        </p:spPr>
      </p:pic>
      <p:sp>
        <p:nvSpPr>
          <p:cNvPr id="108" name="textbox 108"/>
          <p:cNvSpPr/>
          <p:nvPr/>
        </p:nvSpPr>
        <p:spPr>
          <a:xfrm>
            <a:off x="10320472" y="5496618"/>
            <a:ext cx="45339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000" spc="-1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lang="en-US" altLang="en-US" sz="1000" dirty="0"/>
          </a:p>
        </p:txBody>
      </p:sp>
      <p:sp>
        <p:nvSpPr>
          <p:cNvPr id="109" name="textbox 109"/>
          <p:cNvSpPr/>
          <p:nvPr/>
        </p:nvSpPr>
        <p:spPr>
          <a:xfrm>
            <a:off x="8654105" y="5496618"/>
            <a:ext cx="45339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000" spc="-1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endParaRPr lang="en-US" altLang="en-US" sz="1000" dirty="0"/>
          </a:p>
        </p:txBody>
      </p:sp>
      <p:sp>
        <p:nvSpPr>
          <p:cNvPr id="110" name="textbox 110"/>
          <p:cNvSpPr/>
          <p:nvPr/>
        </p:nvSpPr>
        <p:spPr>
          <a:xfrm>
            <a:off x="11993697" y="5496618"/>
            <a:ext cx="45339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000" spc="-1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endParaRPr lang="en-US" altLang="en-US" sz="10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2446635" y="361315"/>
            <a:ext cx="2306320" cy="47815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0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5986" cy="10475976"/>
          </a:xfrm>
          <a:prstGeom prst="rect">
            <a:avLst/>
          </a:prstGeom>
        </p:spPr>
      </p:pic>
      <p:sp>
        <p:nvSpPr>
          <p:cNvPr id="112" name="textbox 112"/>
          <p:cNvSpPr/>
          <p:nvPr/>
        </p:nvSpPr>
        <p:spPr>
          <a:xfrm>
            <a:off x="2920" y="399167"/>
            <a:ext cx="2543810" cy="6858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marL="627380" algn="l" rtl="0" eaLnBrk="0">
              <a:lnSpc>
                <a:spcPct val="81000"/>
              </a:lnSpc>
            </a:pPr>
            <a:r>
              <a:rPr sz="2500" b="1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2500" b="1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RCHED</a:t>
            </a:r>
            <a:endParaRPr lang="en-US" altLang="en-US" sz="2500" dirty="0"/>
          </a:p>
        </p:txBody>
      </p:sp>
      <p:pic>
        <p:nvPicPr>
          <p:cNvPr id="113" name="picture 1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6323" y="687129"/>
            <a:ext cx="4553368" cy="4553376"/>
          </a:xfrm>
          <a:prstGeom prst="rect">
            <a:avLst/>
          </a:prstGeom>
        </p:spPr>
      </p:pic>
      <p:pic>
        <p:nvPicPr>
          <p:cNvPr id="114" name="picture 1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125532" y="1927143"/>
            <a:ext cx="4237544" cy="3140146"/>
          </a:xfrm>
          <a:prstGeom prst="rect">
            <a:avLst/>
          </a:prstGeom>
        </p:spPr>
      </p:pic>
      <p:pic>
        <p:nvPicPr>
          <p:cNvPr id="115" name="picture 1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569524" y="1975726"/>
            <a:ext cx="4172507" cy="2899207"/>
          </a:xfrm>
          <a:prstGeom prst="rect">
            <a:avLst/>
          </a:prstGeom>
        </p:spPr>
      </p:pic>
      <p:pic>
        <p:nvPicPr>
          <p:cNvPr id="116" name="picture 1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168075" y="5920559"/>
            <a:ext cx="2470155" cy="1938939"/>
          </a:xfrm>
          <a:prstGeom prst="rect">
            <a:avLst/>
          </a:prstGeom>
        </p:spPr>
      </p:pic>
      <p:pic>
        <p:nvPicPr>
          <p:cNvPr id="117" name="picture 1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753296" y="5779039"/>
            <a:ext cx="349275" cy="349287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8449712" y="5408226"/>
            <a:ext cx="2999578" cy="2999579"/>
            <a:chOff x="0" y="0"/>
            <a:chExt cx="2999578" cy="2999579"/>
          </a:xfrm>
        </p:grpSpPr>
        <p:pic>
          <p:nvPicPr>
            <p:cNvPr id="118" name="picture 1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999578" cy="2999579"/>
            </a:xfrm>
            <a:prstGeom prst="rect">
              <a:avLst/>
            </a:prstGeom>
          </p:spPr>
        </p:pic>
        <p:sp>
          <p:nvSpPr>
            <p:cNvPr id="119" name="textbox 119"/>
            <p:cNvSpPr/>
            <p:nvPr/>
          </p:nvSpPr>
          <p:spPr>
            <a:xfrm>
              <a:off x="-12700" y="-12700"/>
              <a:ext cx="3025139" cy="302513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9000"/>
                </a:lnSpc>
              </a:pPr>
              <a:endParaRPr lang="en-US" altLang="en-US" sz="100" dirty="0"/>
            </a:p>
            <a:p>
              <a:pPr marL="288290" algn="l" rtl="0" eaLnBrk="0">
                <a:lnSpc>
                  <a:spcPct val="78000"/>
                </a:lnSpc>
              </a:pPr>
              <a:r>
                <a:rPr sz="1000" spc="0" dirty="0">
                  <a:solidFill>
                    <a:srgbClr val="5BB0C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1000" spc="-10" dirty="0">
                  <a:solidFill>
                    <a:srgbClr val="5BB0C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000" spc="0" dirty="0">
                  <a:solidFill>
                    <a:srgbClr val="5BB0C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AB</a:t>
              </a:r>
              <a:r>
                <a:rPr sz="1000" spc="-10" dirty="0">
                  <a:solidFill>
                    <a:srgbClr val="5BB0C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02</a:t>
              </a:r>
              <a:r>
                <a:rPr sz="1000" spc="0" dirty="0">
                  <a:solidFill>
                    <a:srgbClr val="5BB0C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-2</a:t>
              </a:r>
              <a:endParaRPr lang="en-US" altLang="en-US" sz="1000" dirty="0"/>
            </a:p>
            <a:p>
              <a:pPr marL="292735" algn="l" rtl="0" eaLnBrk="0">
                <a:lnSpc>
                  <a:spcPts val="985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Beveled</a:t>
              </a:r>
              <a:r>
                <a:rPr sz="7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Arched</a:t>
              </a:r>
              <a:r>
                <a:rPr sz="7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Gold</a:t>
              </a:r>
              <a:r>
                <a:rPr sz="7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25</a:t>
              </a:r>
              <a:r>
                <a:rPr sz="7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tubes</a:t>
              </a:r>
              <a:r>
                <a:rPr sz="700" spc="3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</p:txBody>
        </p:sp>
      </p:grpSp>
      <p:pic>
        <p:nvPicPr>
          <p:cNvPr id="120" name="picture 1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1709882" y="5782468"/>
            <a:ext cx="2736619" cy="2138728"/>
          </a:xfrm>
          <a:prstGeom prst="rect">
            <a:avLst/>
          </a:prstGeom>
        </p:spPr>
      </p:pic>
      <p:pic>
        <p:nvPicPr>
          <p:cNvPr id="121" name="picture 1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09866" y="5902064"/>
            <a:ext cx="2684970" cy="1899525"/>
          </a:xfrm>
          <a:prstGeom prst="rect">
            <a:avLst/>
          </a:prstGeom>
        </p:spPr>
      </p:pic>
      <p:pic>
        <p:nvPicPr>
          <p:cNvPr id="122" name="picture 1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345281" y="5779039"/>
            <a:ext cx="349287" cy="349287"/>
          </a:xfrm>
          <a:prstGeom prst="rect">
            <a:avLst/>
          </a:prstGeom>
        </p:spPr>
      </p:pic>
      <p:sp>
        <p:nvSpPr>
          <p:cNvPr id="123" name="textbox 123"/>
          <p:cNvSpPr/>
          <p:nvPr/>
        </p:nvSpPr>
        <p:spPr>
          <a:xfrm>
            <a:off x="3763062" y="5875069"/>
            <a:ext cx="396240" cy="199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400" spc="-10" dirty="0">
                <a:solidFill>
                  <a:srgbClr val="21161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Gol</a:t>
            </a:r>
            <a:r>
              <a:rPr sz="1400" spc="0" dirty="0">
                <a:solidFill>
                  <a:srgbClr val="21161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endParaRPr lang="en-US" altLang="en-US" sz="1400" dirty="0"/>
          </a:p>
        </p:txBody>
      </p:sp>
      <p:pic>
        <p:nvPicPr>
          <p:cNvPr id="124" name="picture 1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150750" y="5971359"/>
            <a:ext cx="2619977" cy="1857367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 rot="21600000">
            <a:off x="876032" y="8513311"/>
            <a:ext cx="3503104" cy="1218971"/>
            <a:chOff x="0" y="0"/>
            <a:chExt cx="3503104" cy="1218971"/>
          </a:xfrm>
        </p:grpSpPr>
        <p:pic>
          <p:nvPicPr>
            <p:cNvPr id="125" name="picture 125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3503104" cy="1218971"/>
            </a:xfrm>
            <a:prstGeom prst="rect">
              <a:avLst/>
            </a:prstGeom>
          </p:spPr>
        </p:pic>
        <p:pic>
          <p:nvPicPr>
            <p:cNvPr id="126" name="picture 12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79690" y="88887"/>
              <a:ext cx="602748" cy="1043750"/>
            </a:xfrm>
            <a:prstGeom prst="rect">
              <a:avLst/>
            </a:prstGeom>
          </p:spPr>
        </p:pic>
        <p:sp>
          <p:nvSpPr>
            <p:cNvPr id="127" name="textbox 127"/>
            <p:cNvSpPr/>
            <p:nvPr/>
          </p:nvSpPr>
          <p:spPr>
            <a:xfrm>
              <a:off x="1806853" y="90816"/>
              <a:ext cx="626744" cy="10725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81000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AB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1(01-2)</a:t>
              </a:r>
              <a:endParaRPr lang="en-US" altLang="en-US" sz="700" dirty="0"/>
            </a:p>
            <a:p>
              <a:pPr marL="52705" algn="l" rtl="0" eaLnBrk="0">
                <a:lnSpc>
                  <a:spcPct val="80000"/>
                </a:lnSpc>
                <a:spcBef>
                  <a:spcPts val="116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914.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4×1828</a:t>
              </a:r>
              <a:endParaRPr lang="en-US" altLang="en-US" sz="700" dirty="0"/>
            </a:p>
            <a:p>
              <a:pPr marL="52705" algn="l" rtl="0" eaLnBrk="0">
                <a:lnSpc>
                  <a:spcPct val="80000"/>
                </a:lnSpc>
                <a:spcBef>
                  <a:spcPts val="123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914.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4×1828</a:t>
              </a:r>
              <a:endParaRPr lang="en-US" altLang="en-US" sz="700" dirty="0"/>
            </a:p>
            <a:p>
              <a:pPr marL="224790" algn="l" rtl="0" eaLnBrk="0">
                <a:lnSpc>
                  <a:spcPct val="80000"/>
                </a:lnSpc>
                <a:spcBef>
                  <a:spcPts val="1175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.1</a:t>
              </a:r>
              <a:endParaRPr lang="en-US" altLang="en-US" sz="7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"/>
                </a:lnSpc>
              </a:pPr>
              <a:endParaRPr lang="en-US" altLang="en-US" sz="100" dirty="0"/>
            </a:p>
            <a:p>
              <a:pPr marL="13335" algn="l" rtl="0" eaLnBrk="0">
                <a:lnSpc>
                  <a:spcPct val="81000"/>
                </a:lnSpc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24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.5×18.5×77</a:t>
              </a:r>
              <a:endParaRPr lang="en-US" altLang="en-US" sz="700" dirty="0"/>
            </a:p>
          </p:txBody>
        </p:sp>
        <p:pic>
          <p:nvPicPr>
            <p:cNvPr id="128" name="picture 12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681080" y="569715"/>
              <a:ext cx="17716" cy="72491"/>
            </a:xfrm>
            <a:prstGeom prst="rect">
              <a:avLst/>
            </a:prstGeom>
          </p:spPr>
        </p:pic>
      </p:grpSp>
      <p:grpSp>
        <p:nvGrpSpPr>
          <p:cNvPr id="20" name="group 20"/>
          <p:cNvGrpSpPr/>
          <p:nvPr/>
        </p:nvGrpSpPr>
        <p:grpSpPr>
          <a:xfrm rot="21600000">
            <a:off x="10859845" y="8566639"/>
            <a:ext cx="3503116" cy="1218958"/>
            <a:chOff x="0" y="0"/>
            <a:chExt cx="3503116" cy="1218958"/>
          </a:xfrm>
        </p:grpSpPr>
        <p:pic>
          <p:nvPicPr>
            <p:cNvPr id="129" name="picture 129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3503116" cy="1218958"/>
            </a:xfrm>
            <a:prstGeom prst="rect">
              <a:avLst/>
            </a:prstGeom>
          </p:spPr>
        </p:pic>
        <p:pic>
          <p:nvPicPr>
            <p:cNvPr id="130" name="picture 13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79701" y="88874"/>
              <a:ext cx="602743" cy="1043754"/>
            </a:xfrm>
            <a:prstGeom prst="rect">
              <a:avLst/>
            </a:prstGeom>
          </p:spPr>
        </p:pic>
        <p:sp>
          <p:nvSpPr>
            <p:cNvPr id="131" name="textbox 131"/>
            <p:cNvSpPr/>
            <p:nvPr/>
          </p:nvSpPr>
          <p:spPr>
            <a:xfrm>
              <a:off x="1807719" y="86738"/>
              <a:ext cx="572134" cy="10763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marL="109855" algn="l" rtl="0" eaLnBrk="0">
                <a:lnSpc>
                  <a:spcPct val="80000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AB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endParaRPr lang="en-US" altLang="en-US" sz="700" dirty="0"/>
            </a:p>
            <a:p>
              <a:pPr marL="52070" algn="l" rtl="0" eaLnBrk="0">
                <a:lnSpc>
                  <a:spcPct val="80000"/>
                </a:lnSpc>
                <a:spcBef>
                  <a:spcPts val="120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914.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4×1828</a:t>
              </a:r>
              <a:endParaRPr lang="en-US" altLang="en-US" sz="700" dirty="0"/>
            </a:p>
            <a:p>
              <a:pPr marL="52070" algn="l" rtl="0" eaLnBrk="0">
                <a:lnSpc>
                  <a:spcPct val="80000"/>
                </a:lnSpc>
                <a:spcBef>
                  <a:spcPts val="123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914.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4×1828</a:t>
              </a:r>
              <a:endParaRPr lang="en-US" altLang="en-US" sz="700" dirty="0"/>
            </a:p>
            <a:p>
              <a:pPr marL="223520" algn="l" rtl="0" eaLnBrk="0">
                <a:lnSpc>
                  <a:spcPct val="80000"/>
                </a:lnSpc>
                <a:spcBef>
                  <a:spcPts val="1175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.1</a:t>
              </a:r>
              <a:endParaRPr lang="en-US" altLang="en-US" sz="7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81000"/>
                </a:lnSpc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24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.5×18.5×77</a:t>
              </a:r>
              <a:endParaRPr lang="en-US" altLang="en-US" sz="700" dirty="0"/>
            </a:p>
          </p:txBody>
        </p:sp>
        <p:pic>
          <p:nvPicPr>
            <p:cNvPr id="132" name="picture 132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681087" y="569706"/>
              <a:ext cx="17716" cy="72491"/>
            </a:xfrm>
            <a:prstGeom prst="rect">
              <a:avLst/>
            </a:prstGeom>
          </p:spPr>
        </p:pic>
      </p:grpSp>
      <p:grpSp>
        <p:nvGrpSpPr>
          <p:cNvPr id="22" name="group 22"/>
          <p:cNvGrpSpPr/>
          <p:nvPr/>
        </p:nvGrpSpPr>
        <p:grpSpPr>
          <a:xfrm rot="21600000">
            <a:off x="6618478" y="8556440"/>
            <a:ext cx="3503104" cy="1218958"/>
            <a:chOff x="0" y="0"/>
            <a:chExt cx="3503104" cy="1218958"/>
          </a:xfrm>
        </p:grpSpPr>
        <p:pic>
          <p:nvPicPr>
            <p:cNvPr id="133" name="picture 133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3503104" cy="1218958"/>
            </a:xfrm>
            <a:prstGeom prst="rect">
              <a:avLst/>
            </a:prstGeom>
          </p:spPr>
        </p:pic>
        <p:sp>
          <p:nvSpPr>
            <p:cNvPr id="134" name="textbox 134"/>
            <p:cNvSpPr/>
            <p:nvPr/>
          </p:nvSpPr>
          <p:spPr>
            <a:xfrm>
              <a:off x="1806847" y="75229"/>
              <a:ext cx="732155" cy="108775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ts val="920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AB02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(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02-2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)</a:t>
              </a:r>
              <a:endParaRPr lang="en-US" altLang="en-US" sz="700" dirty="0"/>
            </a:p>
            <a:p>
              <a:pPr marL="52705" algn="l" rtl="0" eaLnBrk="0">
                <a:lnSpc>
                  <a:spcPct val="80000"/>
                </a:lnSpc>
                <a:spcBef>
                  <a:spcPts val="104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914.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4×1828</a:t>
              </a:r>
              <a:endParaRPr lang="en-US" altLang="en-US" sz="700" dirty="0"/>
            </a:p>
            <a:p>
              <a:pPr marL="52705" algn="l" rtl="0" eaLnBrk="0">
                <a:lnSpc>
                  <a:spcPct val="80000"/>
                </a:lnSpc>
                <a:spcBef>
                  <a:spcPts val="123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914.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4×1828</a:t>
              </a:r>
              <a:endParaRPr lang="en-US" altLang="en-US" sz="700" dirty="0"/>
            </a:p>
            <a:p>
              <a:pPr marL="224790" algn="l" rtl="0" eaLnBrk="0">
                <a:lnSpc>
                  <a:spcPct val="80000"/>
                </a:lnSpc>
                <a:spcBef>
                  <a:spcPts val="1175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.1</a:t>
              </a:r>
              <a:endParaRPr lang="en-US" altLang="en-US" sz="7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"/>
                </a:lnSpc>
              </a:pPr>
              <a:endParaRPr lang="en-US" altLang="en-US" sz="100" dirty="0"/>
            </a:p>
            <a:p>
              <a:pPr marL="13335" algn="l" rtl="0" eaLnBrk="0">
                <a:lnSpc>
                  <a:spcPct val="81000"/>
                </a:lnSpc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24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.5×18.5×77</a:t>
              </a:r>
              <a:endParaRPr lang="en-US" altLang="en-US" sz="700" dirty="0"/>
            </a:p>
          </p:txBody>
        </p:sp>
        <p:pic>
          <p:nvPicPr>
            <p:cNvPr id="135" name="picture 135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79685" y="88874"/>
              <a:ext cx="602747" cy="1043757"/>
            </a:xfrm>
            <a:prstGeom prst="rect">
              <a:avLst/>
            </a:prstGeom>
          </p:spPr>
        </p:pic>
        <p:pic>
          <p:nvPicPr>
            <p:cNvPr id="136" name="picture 136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21600000">
              <a:off x="681077" y="569710"/>
              <a:ext cx="17716" cy="72491"/>
            </a:xfrm>
            <a:prstGeom prst="rect">
              <a:avLst/>
            </a:prstGeom>
          </p:spPr>
        </p:pic>
      </p:grpSp>
      <p:pic>
        <p:nvPicPr>
          <p:cNvPr id="137" name="picture 13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9139336" y="2430417"/>
            <a:ext cx="927839" cy="2526977"/>
          </a:xfrm>
          <a:prstGeom prst="rect">
            <a:avLst/>
          </a:prstGeom>
        </p:spPr>
      </p:pic>
      <p:pic>
        <p:nvPicPr>
          <p:cNvPr id="138" name="picture 138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4650200" y="8506366"/>
            <a:ext cx="1267173" cy="1267167"/>
          </a:xfrm>
          <a:prstGeom prst="rect">
            <a:avLst/>
          </a:prstGeom>
        </p:spPr>
      </p:pic>
      <p:grpSp>
        <p:nvGrpSpPr>
          <p:cNvPr id="24" name="group 24"/>
          <p:cNvGrpSpPr/>
          <p:nvPr/>
        </p:nvGrpSpPr>
        <p:grpSpPr>
          <a:xfrm rot="21600000">
            <a:off x="14544704" y="9468357"/>
            <a:ext cx="794207" cy="614692"/>
            <a:chOff x="0" y="0"/>
            <a:chExt cx="794207" cy="614692"/>
          </a:xfrm>
        </p:grpSpPr>
        <p:pic>
          <p:nvPicPr>
            <p:cNvPr id="139" name="picture 139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 rot="21600000">
              <a:off x="0" y="0"/>
              <a:ext cx="794207" cy="614692"/>
            </a:xfrm>
            <a:prstGeom prst="rect">
              <a:avLst/>
            </a:prstGeom>
          </p:spPr>
        </p:pic>
        <p:sp>
          <p:nvSpPr>
            <p:cNvPr id="140" name="textbox 140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8194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endParaRPr lang="en-US" altLang="en-US" sz="2000" dirty="0"/>
            </a:p>
            <a:p>
              <a:pPr marL="28194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endParaRPr lang="en-US" altLang="en-US" sz="2000" dirty="0"/>
            </a:p>
          </p:txBody>
        </p:sp>
      </p:grpSp>
      <p:sp>
        <p:nvSpPr>
          <p:cNvPr id="142" name="rect"/>
          <p:cNvSpPr/>
          <p:nvPr/>
        </p:nvSpPr>
        <p:spPr>
          <a:xfrm>
            <a:off x="11569572" y="5080704"/>
            <a:ext cx="155714" cy="2953283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3" name="textbox 143"/>
          <p:cNvSpPr/>
          <p:nvPr/>
        </p:nvSpPr>
        <p:spPr>
          <a:xfrm>
            <a:off x="13516826" y="8890917"/>
            <a:ext cx="603884" cy="8388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1219.2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x2133.6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28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1219.2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x2133.6</a:t>
            </a:r>
            <a:endParaRPr lang="en-US" altLang="en-US" sz="700" dirty="0"/>
          </a:p>
          <a:p>
            <a:pPr marL="211455" algn="l" rtl="0" eaLnBrk="0">
              <a:lnSpc>
                <a:spcPct val="80000"/>
              </a:lnSpc>
              <a:spcBef>
                <a:spcPts val="111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25400" algn="l" rtl="0" eaLnBrk="0">
              <a:lnSpc>
                <a:spcPct val="81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.5×18.5×77</a:t>
            </a:r>
            <a:endParaRPr lang="en-US" altLang="en-US" sz="700" dirty="0"/>
          </a:p>
        </p:txBody>
      </p:sp>
      <p:sp>
        <p:nvSpPr>
          <p:cNvPr id="144" name="textbox 144"/>
          <p:cNvSpPr/>
          <p:nvPr/>
        </p:nvSpPr>
        <p:spPr>
          <a:xfrm>
            <a:off x="9275475" y="8880768"/>
            <a:ext cx="603884" cy="8388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1219.2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x2133.6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28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1219.2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x2133.6</a:t>
            </a:r>
            <a:endParaRPr lang="en-US" altLang="en-US" sz="700" dirty="0"/>
          </a:p>
          <a:p>
            <a:pPr marL="211455" algn="l" rtl="0" eaLnBrk="0">
              <a:lnSpc>
                <a:spcPct val="80000"/>
              </a:lnSpc>
              <a:spcBef>
                <a:spcPts val="111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25400" algn="l" rtl="0" eaLnBrk="0">
              <a:lnSpc>
                <a:spcPct val="81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.5×18.5×77</a:t>
            </a:r>
            <a:endParaRPr lang="en-US" altLang="en-US" sz="700" dirty="0"/>
          </a:p>
        </p:txBody>
      </p:sp>
      <p:sp>
        <p:nvSpPr>
          <p:cNvPr id="145" name="textbox 145"/>
          <p:cNvSpPr/>
          <p:nvPr/>
        </p:nvSpPr>
        <p:spPr>
          <a:xfrm>
            <a:off x="3533037" y="8837668"/>
            <a:ext cx="603884" cy="8388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1219.2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x2133.6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28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1219.2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x2133.6</a:t>
            </a:r>
            <a:endParaRPr lang="en-US" altLang="en-US" sz="700" dirty="0"/>
          </a:p>
          <a:p>
            <a:pPr marL="211455" algn="l" rtl="0" eaLnBrk="0">
              <a:lnSpc>
                <a:spcPct val="80000"/>
              </a:lnSpc>
              <a:spcBef>
                <a:spcPts val="111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25400" algn="l" rtl="0" eaLnBrk="0">
              <a:lnSpc>
                <a:spcPct val="81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.5×18.5×77</a:t>
            </a:r>
            <a:endParaRPr lang="en-US" altLang="en-US" sz="700" dirty="0"/>
          </a:p>
        </p:txBody>
      </p:sp>
      <p:sp>
        <p:nvSpPr>
          <p:cNvPr id="146" name="textbox 146"/>
          <p:cNvSpPr/>
          <p:nvPr/>
        </p:nvSpPr>
        <p:spPr>
          <a:xfrm>
            <a:off x="1821800" y="8837668"/>
            <a:ext cx="572134" cy="8388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524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914.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4×1219.2</a:t>
            </a:r>
            <a:endParaRPr lang="en-US" altLang="en-US" sz="700" dirty="0"/>
          </a:p>
          <a:p>
            <a:pPr marL="15240" algn="l" rtl="0" eaLnBrk="0">
              <a:lnSpc>
                <a:spcPct val="80000"/>
              </a:lnSpc>
              <a:spcBef>
                <a:spcPts val="11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914.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4×1219.2</a:t>
            </a:r>
            <a:endParaRPr lang="en-US" altLang="en-US" sz="700" dirty="0"/>
          </a:p>
          <a:p>
            <a:pPr marL="20193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.5×18.5×77</a:t>
            </a:r>
            <a:endParaRPr lang="en-US" altLang="en-US" sz="700" dirty="0"/>
          </a:p>
        </p:txBody>
      </p:sp>
      <p:sp>
        <p:nvSpPr>
          <p:cNvPr id="147" name="textbox 147"/>
          <p:cNvSpPr/>
          <p:nvPr/>
        </p:nvSpPr>
        <p:spPr>
          <a:xfrm>
            <a:off x="7564239" y="8880768"/>
            <a:ext cx="572134" cy="8388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524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914.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4×1219.2</a:t>
            </a:r>
            <a:endParaRPr lang="en-US" altLang="en-US" sz="700" dirty="0"/>
          </a:p>
          <a:p>
            <a:pPr marL="15240" algn="l" rtl="0" eaLnBrk="0">
              <a:lnSpc>
                <a:spcPct val="80000"/>
              </a:lnSpc>
              <a:spcBef>
                <a:spcPts val="11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914.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4×1219.2</a:t>
            </a:r>
            <a:endParaRPr lang="en-US" altLang="en-US" sz="700" dirty="0"/>
          </a:p>
          <a:p>
            <a:pPr marL="20193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.5×18.5×77</a:t>
            </a:r>
            <a:endParaRPr lang="en-US" altLang="en-US" sz="700" dirty="0"/>
          </a:p>
        </p:txBody>
      </p:sp>
      <p:sp>
        <p:nvSpPr>
          <p:cNvPr id="148" name="textbox 148"/>
          <p:cNvSpPr/>
          <p:nvPr/>
        </p:nvSpPr>
        <p:spPr>
          <a:xfrm>
            <a:off x="11805591" y="8890918"/>
            <a:ext cx="572134" cy="8388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524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914.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4×1219.2</a:t>
            </a:r>
            <a:endParaRPr lang="en-US" altLang="en-US" sz="700" dirty="0"/>
          </a:p>
          <a:p>
            <a:pPr marL="15240" algn="l" rtl="0" eaLnBrk="0">
              <a:lnSpc>
                <a:spcPct val="80000"/>
              </a:lnSpc>
              <a:spcBef>
                <a:spcPts val="11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914.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4×1219.2</a:t>
            </a:r>
            <a:endParaRPr lang="en-US" altLang="en-US" sz="700" dirty="0"/>
          </a:p>
          <a:p>
            <a:pPr marL="20193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.5×18.5×77</a:t>
            </a:r>
            <a:endParaRPr lang="en-US" altLang="en-US" sz="700" dirty="0"/>
          </a:p>
        </p:txBody>
      </p:sp>
      <p:sp>
        <p:nvSpPr>
          <p:cNvPr id="149" name="textbox 149"/>
          <p:cNvSpPr/>
          <p:nvPr/>
        </p:nvSpPr>
        <p:spPr>
          <a:xfrm>
            <a:off x="13365525" y="4854287"/>
            <a:ext cx="932180" cy="2692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8000"/>
              </a:lnSpc>
            </a:pP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lang="en-US" altLang="en-US" sz="1000" dirty="0"/>
          </a:p>
          <a:p>
            <a:pPr marL="14605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Concave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Squre</a:t>
            </a:r>
            <a:endParaRPr lang="en-US" altLang="en-US" sz="700" dirty="0"/>
          </a:p>
        </p:txBody>
      </p:sp>
      <p:sp>
        <p:nvSpPr>
          <p:cNvPr id="150" name="textbox 150"/>
          <p:cNvSpPr/>
          <p:nvPr/>
        </p:nvSpPr>
        <p:spPr>
          <a:xfrm>
            <a:off x="10511232" y="4854287"/>
            <a:ext cx="932180" cy="2692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8000"/>
              </a:lnSpc>
            </a:pP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lang="en-US" altLang="en-US" sz="1000" dirty="0"/>
          </a:p>
          <a:p>
            <a:pPr marL="14605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Concave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Squre</a:t>
            </a:r>
            <a:endParaRPr lang="en-US" altLang="en-US" sz="700" dirty="0"/>
          </a:p>
        </p:txBody>
      </p:sp>
      <p:sp>
        <p:nvSpPr>
          <p:cNvPr id="151" name="textbox 151"/>
          <p:cNvSpPr/>
          <p:nvPr/>
        </p:nvSpPr>
        <p:spPr>
          <a:xfrm>
            <a:off x="11993926" y="4854287"/>
            <a:ext cx="929639" cy="2692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3970" algn="l" rtl="0" eaLnBrk="0">
              <a:lnSpc>
                <a:spcPct val="78000"/>
              </a:lnSpc>
            </a:pP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endParaRPr lang="en-US" altLang="en-US" sz="1000" dirty="0"/>
          </a:p>
          <a:p>
            <a:pPr marL="12700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Concave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Squre</a:t>
            </a:r>
            <a:endParaRPr lang="en-US" altLang="en-US" sz="700" dirty="0"/>
          </a:p>
        </p:txBody>
      </p:sp>
      <p:sp>
        <p:nvSpPr>
          <p:cNvPr id="152" name="textbox 152"/>
          <p:cNvSpPr/>
          <p:nvPr/>
        </p:nvSpPr>
        <p:spPr>
          <a:xfrm>
            <a:off x="916756" y="4757927"/>
            <a:ext cx="832485" cy="2609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20320" algn="l" rtl="0" eaLnBrk="0">
              <a:lnSpc>
                <a:spcPct val="80000"/>
              </a:lnSpc>
            </a:pP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endParaRPr lang="en-US" altLang="en-US" sz="1000" dirty="0"/>
          </a:p>
          <a:p>
            <a:pPr marL="12700" algn="l" rtl="0" eaLnBrk="0">
              <a:lnSpc>
                <a:spcPct val="82000"/>
              </a:lnSpc>
              <a:spcBef>
                <a:spcPts val="21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Arched</a:t>
            </a:r>
            <a:r>
              <a:rPr sz="700" spc="2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Background</a:t>
            </a:r>
            <a:endParaRPr lang="en-US" altLang="en-US" sz="700" dirty="0"/>
          </a:p>
        </p:txBody>
      </p:sp>
      <p:sp>
        <p:nvSpPr>
          <p:cNvPr id="153" name="textbox 153"/>
          <p:cNvSpPr/>
          <p:nvPr/>
        </p:nvSpPr>
        <p:spPr>
          <a:xfrm>
            <a:off x="3984630" y="4757927"/>
            <a:ext cx="832485" cy="2609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20320" algn="l" rtl="0" eaLnBrk="0">
              <a:lnSpc>
                <a:spcPct val="80000"/>
              </a:lnSpc>
            </a:pP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endParaRPr lang="en-US" altLang="en-US" sz="1000" dirty="0"/>
          </a:p>
          <a:p>
            <a:pPr marL="12700" algn="l" rtl="0" eaLnBrk="0">
              <a:lnSpc>
                <a:spcPct val="82000"/>
              </a:lnSpc>
              <a:spcBef>
                <a:spcPts val="21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Arched</a:t>
            </a:r>
            <a:r>
              <a:rPr sz="700" spc="2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Background</a:t>
            </a:r>
            <a:endParaRPr lang="en-US" altLang="en-US" sz="700" dirty="0"/>
          </a:p>
        </p:txBody>
      </p:sp>
      <p:sp>
        <p:nvSpPr>
          <p:cNvPr id="154" name="textbox 154"/>
          <p:cNvSpPr/>
          <p:nvPr/>
        </p:nvSpPr>
        <p:spPr>
          <a:xfrm>
            <a:off x="7398928" y="4793083"/>
            <a:ext cx="832485" cy="2609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20320" algn="l" rtl="0" eaLnBrk="0">
              <a:lnSpc>
                <a:spcPct val="80000"/>
              </a:lnSpc>
            </a:pP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endParaRPr lang="en-US" altLang="en-US" sz="1000" dirty="0"/>
          </a:p>
          <a:p>
            <a:pPr marL="12700" algn="l" rtl="0" eaLnBrk="0">
              <a:lnSpc>
                <a:spcPct val="82000"/>
              </a:lnSpc>
              <a:spcBef>
                <a:spcPts val="21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Arched</a:t>
            </a:r>
            <a:r>
              <a:rPr sz="700" spc="2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Background</a:t>
            </a:r>
            <a:endParaRPr lang="en-US" altLang="en-US" sz="700" dirty="0"/>
          </a:p>
        </p:txBody>
      </p:sp>
      <p:sp>
        <p:nvSpPr>
          <p:cNvPr id="155" name="textbox 155"/>
          <p:cNvSpPr/>
          <p:nvPr/>
        </p:nvSpPr>
        <p:spPr>
          <a:xfrm>
            <a:off x="2443310" y="4730972"/>
            <a:ext cx="832485" cy="2609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20320" algn="l" rtl="0" eaLnBrk="0">
              <a:lnSpc>
                <a:spcPct val="80000"/>
              </a:lnSpc>
            </a:pP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endParaRPr lang="en-US" altLang="en-US" sz="1000" dirty="0"/>
          </a:p>
          <a:p>
            <a:pPr marL="12700" algn="l" rtl="0" eaLnBrk="0">
              <a:lnSpc>
                <a:spcPct val="82000"/>
              </a:lnSpc>
              <a:spcBef>
                <a:spcPts val="21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Arched</a:t>
            </a:r>
            <a:r>
              <a:rPr sz="700" spc="2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Background</a:t>
            </a:r>
            <a:endParaRPr lang="en-US" altLang="en-US" sz="700" dirty="0"/>
          </a:p>
        </p:txBody>
      </p:sp>
      <p:sp>
        <p:nvSpPr>
          <p:cNvPr id="156" name="textbox 156"/>
          <p:cNvSpPr/>
          <p:nvPr/>
        </p:nvSpPr>
        <p:spPr>
          <a:xfrm>
            <a:off x="4105622" y="7933025"/>
            <a:ext cx="1465580" cy="1511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Arched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Background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Gold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tubes)</a:t>
            </a:r>
            <a:endParaRPr lang="en-US" altLang="en-US" sz="700" dirty="0"/>
          </a:p>
        </p:txBody>
      </p:sp>
      <p:sp>
        <p:nvSpPr>
          <p:cNvPr id="157" name="textbox 157"/>
          <p:cNvSpPr/>
          <p:nvPr/>
        </p:nvSpPr>
        <p:spPr>
          <a:xfrm>
            <a:off x="8795708" y="4792177"/>
            <a:ext cx="671830" cy="2609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endParaRPr lang="en-US" altLang="en-US" sz="1000" dirty="0"/>
          </a:p>
          <a:p>
            <a:pPr marL="17145" algn="l" rtl="0" eaLnBrk="0">
              <a:lnSpc>
                <a:spcPct val="82000"/>
              </a:lnSpc>
              <a:spcBef>
                <a:spcPts val="20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Beveled</a:t>
            </a:r>
            <a:r>
              <a:rPr sz="700" spc="1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Arched</a:t>
            </a:r>
            <a:endParaRPr lang="en-US" altLang="en-US" sz="700" dirty="0"/>
          </a:p>
        </p:txBody>
      </p:sp>
      <p:sp>
        <p:nvSpPr>
          <p:cNvPr id="158" name="textbox 158"/>
          <p:cNvSpPr/>
          <p:nvPr/>
        </p:nvSpPr>
        <p:spPr>
          <a:xfrm>
            <a:off x="6072389" y="4819134"/>
            <a:ext cx="671830" cy="2609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endParaRPr lang="en-US" altLang="en-US" sz="1000" dirty="0"/>
          </a:p>
          <a:p>
            <a:pPr marL="17145" algn="l" rtl="0" eaLnBrk="0">
              <a:lnSpc>
                <a:spcPct val="82000"/>
              </a:lnSpc>
              <a:spcBef>
                <a:spcPts val="20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Beveled</a:t>
            </a:r>
            <a:r>
              <a:rPr sz="700" spc="1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Arched</a:t>
            </a:r>
            <a:endParaRPr lang="en-US" altLang="en-US" sz="700" dirty="0"/>
          </a:p>
        </p:txBody>
      </p:sp>
      <p:sp>
        <p:nvSpPr>
          <p:cNvPr id="159" name="textbox 159"/>
          <p:cNvSpPr/>
          <p:nvPr/>
        </p:nvSpPr>
        <p:spPr>
          <a:xfrm>
            <a:off x="14840337" y="7137878"/>
            <a:ext cx="161289" cy="1328419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WEDDING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1100" dirty="0"/>
          </a:p>
        </p:txBody>
      </p:sp>
      <p:sp>
        <p:nvSpPr>
          <p:cNvPr id="160" name="textbox 160"/>
          <p:cNvSpPr/>
          <p:nvPr/>
        </p:nvSpPr>
        <p:spPr>
          <a:xfrm>
            <a:off x="863315" y="8314625"/>
            <a:ext cx="1067435" cy="1365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Arched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Specification</a:t>
            </a:r>
            <a:endParaRPr lang="en-US" altLang="en-US" sz="900" dirty="0"/>
          </a:p>
        </p:txBody>
      </p:sp>
      <p:sp>
        <p:nvSpPr>
          <p:cNvPr id="161" name="textbox 161"/>
          <p:cNvSpPr/>
          <p:nvPr/>
        </p:nvSpPr>
        <p:spPr>
          <a:xfrm>
            <a:off x="10847145" y="8367949"/>
            <a:ext cx="1067435" cy="1365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Arched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Specification</a:t>
            </a:r>
            <a:endParaRPr lang="en-US" altLang="en-US" sz="900" dirty="0"/>
          </a:p>
        </p:txBody>
      </p:sp>
      <p:sp>
        <p:nvSpPr>
          <p:cNvPr id="162" name="textbox 162"/>
          <p:cNvSpPr/>
          <p:nvPr/>
        </p:nvSpPr>
        <p:spPr>
          <a:xfrm>
            <a:off x="6605767" y="8357755"/>
            <a:ext cx="1067435" cy="1365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Arched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Specification</a:t>
            </a:r>
            <a:endParaRPr lang="en-US" altLang="en-US" sz="900" dirty="0"/>
          </a:p>
        </p:txBody>
      </p:sp>
      <p:sp>
        <p:nvSpPr>
          <p:cNvPr id="163" name="textbox 163"/>
          <p:cNvSpPr/>
          <p:nvPr/>
        </p:nvSpPr>
        <p:spPr>
          <a:xfrm>
            <a:off x="14840261" y="8490174"/>
            <a:ext cx="161289" cy="845185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EQUIPMEN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lang="en-US" altLang="en-US" sz="1100" dirty="0"/>
          </a:p>
        </p:txBody>
      </p:sp>
      <p:sp>
        <p:nvSpPr>
          <p:cNvPr id="164" name="textbox 164"/>
          <p:cNvSpPr/>
          <p:nvPr/>
        </p:nvSpPr>
        <p:spPr>
          <a:xfrm>
            <a:off x="4113259" y="7814852"/>
            <a:ext cx="65849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</a:t>
            </a:r>
            <a:r>
              <a:rPr sz="10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-2</a:t>
            </a:r>
            <a:endParaRPr lang="en-US" altLang="en-US" sz="1000" dirty="0"/>
          </a:p>
        </p:txBody>
      </p:sp>
      <p:sp>
        <p:nvSpPr>
          <p:cNvPr id="165" name="textbox 165"/>
          <p:cNvSpPr/>
          <p:nvPr/>
        </p:nvSpPr>
        <p:spPr>
          <a:xfrm>
            <a:off x="9171068" y="5875069"/>
            <a:ext cx="396240" cy="199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400" spc="-10" dirty="0">
                <a:solidFill>
                  <a:srgbClr val="21161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Gol</a:t>
            </a:r>
            <a:r>
              <a:rPr sz="1400" spc="0" dirty="0">
                <a:solidFill>
                  <a:srgbClr val="21161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endParaRPr lang="en-US" altLang="en-US" sz="14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12377420" y="20891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26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1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33" y="3079"/>
            <a:ext cx="15335973" cy="10475976"/>
          </a:xfrm>
          <a:prstGeom prst="rect">
            <a:avLst/>
          </a:prstGeom>
        </p:spPr>
      </p:pic>
      <p:grpSp>
        <p:nvGrpSpPr>
          <p:cNvPr id="26" name="group 26"/>
          <p:cNvGrpSpPr/>
          <p:nvPr/>
        </p:nvGrpSpPr>
        <p:grpSpPr>
          <a:xfrm rot="21600000">
            <a:off x="358544" y="5573441"/>
            <a:ext cx="6621153" cy="4316254"/>
            <a:chOff x="0" y="0"/>
            <a:chExt cx="6621153" cy="4316254"/>
          </a:xfrm>
        </p:grpSpPr>
        <p:pic>
          <p:nvPicPr>
            <p:cNvPr id="167" name="picture 16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621153" cy="4316254"/>
            </a:xfrm>
            <a:prstGeom prst="rect">
              <a:avLst/>
            </a:prstGeom>
          </p:spPr>
        </p:pic>
        <p:sp>
          <p:nvSpPr>
            <p:cNvPr id="168" name="textbox 168"/>
            <p:cNvSpPr/>
            <p:nvPr/>
          </p:nvSpPr>
          <p:spPr>
            <a:xfrm>
              <a:off x="-12700" y="-12700"/>
              <a:ext cx="6647180" cy="434212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marL="4822825" algn="l" rtl="0" eaLnBrk="0">
                <a:lnSpc>
                  <a:spcPct val="78000"/>
                </a:lnSpc>
                <a:spcBef>
                  <a:spcPts val="0"/>
                </a:spcBef>
              </a:pPr>
              <a:r>
                <a:rPr sz="1000" spc="0" dirty="0">
                  <a:solidFill>
                    <a:srgbClr val="5BB0C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ZD-R02</a:t>
              </a:r>
              <a:endParaRPr lang="en-US" altLang="en-US" sz="1000" dirty="0"/>
            </a:p>
            <a:p>
              <a:pPr marL="4820285" algn="l" rtl="0" eaLnBrk="0">
                <a:lnSpc>
                  <a:spcPts val="985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Arched</a:t>
              </a:r>
              <a:r>
                <a:rPr sz="700" spc="7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Door</a:t>
              </a:r>
              <a:r>
                <a:rPr sz="700" spc="7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7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rectangular</a:t>
              </a:r>
              <a:r>
                <a:rPr sz="700" spc="7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arch</a:t>
              </a:r>
              <a:r>
                <a:rPr sz="7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</p:txBody>
        </p:sp>
      </p:grpSp>
      <p:grpSp>
        <p:nvGrpSpPr>
          <p:cNvPr id="28" name="group 28"/>
          <p:cNvGrpSpPr/>
          <p:nvPr/>
        </p:nvGrpSpPr>
        <p:grpSpPr>
          <a:xfrm rot="21600000">
            <a:off x="470134" y="1146435"/>
            <a:ext cx="3396075" cy="4331394"/>
            <a:chOff x="0" y="0"/>
            <a:chExt cx="3396075" cy="4331394"/>
          </a:xfrm>
        </p:grpSpPr>
        <p:pic>
          <p:nvPicPr>
            <p:cNvPr id="169" name="picture 16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396075" cy="4279900"/>
            </a:xfrm>
            <a:prstGeom prst="rect">
              <a:avLst/>
            </a:prstGeom>
          </p:spPr>
        </p:pic>
        <p:sp>
          <p:nvSpPr>
            <p:cNvPr id="170" name="textbox 170"/>
            <p:cNvSpPr/>
            <p:nvPr/>
          </p:nvSpPr>
          <p:spPr>
            <a:xfrm>
              <a:off x="1164656" y="4075111"/>
              <a:ext cx="908685" cy="26924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lang="en-US" altLang="en-US" sz="100" dirty="0"/>
            </a:p>
            <a:p>
              <a:pPr marL="15240" algn="l" rtl="0" eaLnBrk="0">
                <a:lnSpc>
                  <a:spcPct val="78000"/>
                </a:lnSpc>
              </a:pPr>
              <a:r>
                <a:rPr sz="1000" spc="0" dirty="0">
                  <a:solidFill>
                    <a:srgbClr val="5BB0C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ZD-R01</a:t>
              </a:r>
              <a:endParaRPr lang="en-US" altLang="en-US" sz="1000" dirty="0"/>
            </a:p>
            <a:p>
              <a:pPr marL="12700" algn="l" rtl="0" eaLnBrk="0">
                <a:lnSpc>
                  <a:spcPts val="985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Arched</a:t>
              </a:r>
              <a:r>
                <a:rPr sz="700" spc="6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Door</a:t>
              </a:r>
              <a:r>
                <a:rPr sz="700" spc="6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6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arched</a:t>
              </a:r>
              <a:r>
                <a:rPr sz="7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</p:txBody>
        </p:sp>
      </p:grpSp>
      <p:grpSp>
        <p:nvGrpSpPr>
          <p:cNvPr id="30" name="group 30"/>
          <p:cNvGrpSpPr/>
          <p:nvPr/>
        </p:nvGrpSpPr>
        <p:grpSpPr>
          <a:xfrm rot="21600000">
            <a:off x="8425960" y="1154436"/>
            <a:ext cx="3218954" cy="4279704"/>
            <a:chOff x="0" y="0"/>
            <a:chExt cx="3218954" cy="4279704"/>
          </a:xfrm>
        </p:grpSpPr>
        <p:pic>
          <p:nvPicPr>
            <p:cNvPr id="171" name="picture 17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3218954" cy="4263876"/>
            </a:xfrm>
            <a:prstGeom prst="rect">
              <a:avLst/>
            </a:prstGeom>
          </p:spPr>
        </p:pic>
        <p:sp>
          <p:nvSpPr>
            <p:cNvPr id="172" name="textbox 172"/>
            <p:cNvSpPr/>
            <p:nvPr/>
          </p:nvSpPr>
          <p:spPr>
            <a:xfrm>
              <a:off x="-12700" y="-12700"/>
              <a:ext cx="3244850" cy="433577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8000"/>
                </a:lnSpc>
              </a:pPr>
              <a:endParaRPr lang="en-US" altLang="en-US" sz="100" dirty="0"/>
            </a:p>
            <a:p>
              <a:pPr marL="1744980" algn="l" rtl="0" eaLnBrk="0">
                <a:lnSpc>
                  <a:spcPct val="81000"/>
                </a:lnSpc>
              </a:pPr>
              <a:r>
                <a:rPr sz="1000" spc="0" dirty="0">
                  <a:solidFill>
                    <a:srgbClr val="5BB0C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ZD-R03</a:t>
              </a:r>
              <a:endParaRPr lang="en-US" altLang="en-US" sz="1000" dirty="0"/>
            </a:p>
          </p:txBody>
        </p:sp>
      </p:grpSp>
      <p:graphicFrame>
        <p:nvGraphicFramePr>
          <p:cNvPr id="173" name="table 173"/>
          <p:cNvGraphicFramePr>
            <a:graphicFrameLocks noGrp="1"/>
          </p:cNvGraphicFramePr>
          <p:nvPr/>
        </p:nvGraphicFramePr>
        <p:xfrm>
          <a:off x="8024335" y="6275476"/>
          <a:ext cx="6630669" cy="1404620"/>
        </p:xfrm>
        <a:graphic>
          <a:graphicData uri="http://schemas.openxmlformats.org/drawingml/2006/table">
            <a:tbl>
              <a:tblPr/>
              <a:tblGrid>
                <a:gridCol w="3315334"/>
                <a:gridCol w="3315334"/>
              </a:tblGrid>
              <a:tr h="14046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Arched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Door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Specification</a:t>
                      </a:r>
                      <a:endParaRPr lang="en-US" altLang="en-US" sz="900" dirty="0"/>
                    </a:p>
                  </a:txBody>
                  <a:tcPr marL="0" marR="0" marT="838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8064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Arched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Door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Specification</a:t>
                      </a:r>
                      <a:endParaRPr lang="en-US" altLang="en-US" sz="900" dirty="0"/>
                    </a:p>
                  </a:txBody>
                  <a:tcPr marL="0" marR="0" marT="838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74" name="picture 1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023118" y="2058460"/>
            <a:ext cx="2451455" cy="3301254"/>
          </a:xfrm>
          <a:prstGeom prst="rect">
            <a:avLst/>
          </a:prstGeom>
        </p:spPr>
      </p:pic>
      <p:pic>
        <p:nvPicPr>
          <p:cNvPr id="175" name="picture 17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1793766" y="2043948"/>
            <a:ext cx="2322261" cy="3262972"/>
          </a:xfrm>
          <a:prstGeom prst="rect">
            <a:avLst/>
          </a:prstGeom>
        </p:spPr>
      </p:pic>
      <p:pic>
        <p:nvPicPr>
          <p:cNvPr id="176" name="picture 17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1420423" y="6461473"/>
            <a:ext cx="3234779" cy="1218959"/>
          </a:xfrm>
          <a:prstGeom prst="rect">
            <a:avLst/>
          </a:prstGeom>
        </p:spPr>
      </p:pic>
      <p:pic>
        <p:nvPicPr>
          <p:cNvPr id="177" name="picture 17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632493" y="8220487"/>
            <a:ext cx="3234777" cy="1218958"/>
          </a:xfrm>
          <a:prstGeom prst="rect">
            <a:avLst/>
          </a:prstGeom>
        </p:spPr>
      </p:pic>
      <p:pic>
        <p:nvPicPr>
          <p:cNvPr id="178" name="picture 17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024354" y="6461473"/>
            <a:ext cx="3234766" cy="1218959"/>
          </a:xfrm>
          <a:prstGeom prst="rect">
            <a:avLst/>
          </a:prstGeom>
        </p:spPr>
      </p:pic>
      <p:graphicFrame>
        <p:nvGraphicFramePr>
          <p:cNvPr id="179" name="table 179"/>
          <p:cNvGraphicFramePr>
            <a:graphicFrameLocks noGrp="1"/>
          </p:cNvGraphicFramePr>
          <p:nvPr/>
        </p:nvGraphicFramePr>
        <p:xfrm>
          <a:off x="11500121" y="6550349"/>
          <a:ext cx="2767965" cy="1043305"/>
        </p:xfrm>
        <a:graphic>
          <a:graphicData uri="http://schemas.openxmlformats.org/drawingml/2006/table">
            <a:tbl>
              <a:tblPr/>
              <a:tblGrid>
                <a:gridCol w="857250"/>
                <a:gridCol w="855980"/>
                <a:gridCol w="1054735"/>
              </a:tblGrid>
              <a:tr h="10433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0000"/>
                        </a:lnSpc>
                      </a:pPr>
                      <a:endParaRPr lang="en-US" altLang="en-US" sz="1000" dirty="0"/>
                    </a:p>
                    <a:p>
                      <a:pPr marL="23812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1219.2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x2133.6</a:t>
                      </a:r>
                      <a:endParaRPr lang="en-US" altLang="en-US" sz="700" dirty="0"/>
                    </a:p>
                    <a:p>
                      <a:pPr marL="238125" algn="l" rtl="0" eaLnBrk="0">
                        <a:lnSpc>
                          <a:spcPct val="80000"/>
                        </a:lnSpc>
                        <a:spcBef>
                          <a:spcPts val="128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1219.2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x2133.6</a:t>
                      </a:r>
                      <a:endParaRPr lang="en-US" altLang="en-US" sz="700" dirty="0"/>
                    </a:p>
                    <a:p>
                      <a:pPr marL="508635" algn="l" rtl="0" eaLnBrk="0">
                        <a:lnSpc>
                          <a:spcPct val="80000"/>
                        </a:lnSpc>
                        <a:spcBef>
                          <a:spcPts val="111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marL="250190" algn="l" rtl="0" eaLnBrk="0">
                        <a:lnSpc>
                          <a:spcPct val="67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.5×18.5×77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8000"/>
                        </a:lnSpc>
                      </a:pPr>
                      <a:endParaRPr lang="en-US" altLang="en-US" sz="100" dirty="0"/>
                    </a:p>
                    <a:p>
                      <a:pPr marL="40005" algn="l" rtl="0" eaLnBrk="0">
                        <a:lnSpc>
                          <a:spcPct val="81000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ZD-R02</a:t>
                      </a:r>
                      <a:endParaRPr lang="en-US" altLang="en-US" sz="700" dirty="0"/>
                    </a:p>
                    <a:p>
                      <a:pPr marL="494665" algn="l" rtl="0" eaLnBrk="0">
                        <a:lnSpc>
                          <a:spcPct val="80000"/>
                        </a:lnSpc>
                        <a:spcBef>
                          <a:spcPts val="119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1524×2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133.6</a:t>
                      </a:r>
                      <a:endParaRPr lang="en-US" altLang="en-US" sz="700" dirty="0"/>
                    </a:p>
                    <a:p>
                      <a:pPr marL="494665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1524×2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133.6</a:t>
                      </a:r>
                      <a:endParaRPr lang="en-US" altLang="en-US" sz="700" dirty="0"/>
                    </a:p>
                    <a:p>
                      <a:pPr marL="699135" algn="l" rtl="0" eaLnBrk="0">
                        <a:lnSpc>
                          <a:spcPct val="80000"/>
                        </a:lnSpc>
                        <a:spcBef>
                          <a:spcPts val="117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50863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600" spc="5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24.5×18.5×7</a:t>
                      </a:r>
                      <a:r>
                        <a:rPr sz="6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</a:t>
                      </a:r>
                      <a:endParaRPr lang="en-US" altLang="en-US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80" name="table 180"/>
          <p:cNvGraphicFramePr>
            <a:graphicFrameLocks noGrp="1"/>
          </p:cNvGraphicFramePr>
          <p:nvPr/>
        </p:nvGraphicFramePr>
        <p:xfrm>
          <a:off x="8104037" y="6550349"/>
          <a:ext cx="2767330" cy="1043305"/>
        </p:xfrm>
        <a:graphic>
          <a:graphicData uri="http://schemas.openxmlformats.org/drawingml/2006/table">
            <a:tbl>
              <a:tblPr/>
              <a:tblGrid>
                <a:gridCol w="856614"/>
                <a:gridCol w="855980"/>
                <a:gridCol w="1054735"/>
              </a:tblGrid>
              <a:tr h="10433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0000"/>
                        </a:lnSpc>
                      </a:pPr>
                      <a:endParaRPr lang="en-US" altLang="en-US" sz="1000" dirty="0"/>
                    </a:p>
                    <a:p>
                      <a:pPr marL="23812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1219.2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x2133.6</a:t>
                      </a:r>
                      <a:endParaRPr lang="en-US" altLang="en-US" sz="700" dirty="0"/>
                    </a:p>
                    <a:p>
                      <a:pPr marL="238125" algn="l" rtl="0" eaLnBrk="0">
                        <a:lnSpc>
                          <a:spcPct val="80000"/>
                        </a:lnSpc>
                        <a:spcBef>
                          <a:spcPts val="128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1219.2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x2133.6</a:t>
                      </a:r>
                      <a:endParaRPr lang="en-US" altLang="en-US" sz="700" dirty="0"/>
                    </a:p>
                    <a:p>
                      <a:pPr marL="509270" algn="l" rtl="0" eaLnBrk="0">
                        <a:lnSpc>
                          <a:spcPct val="80000"/>
                        </a:lnSpc>
                        <a:spcBef>
                          <a:spcPts val="111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marL="250825" algn="l" rtl="0" eaLnBrk="0">
                        <a:lnSpc>
                          <a:spcPct val="67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.5×18.5×77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8000"/>
                        </a:lnSpc>
                      </a:pPr>
                      <a:endParaRPr lang="en-US" altLang="en-US" sz="100" dirty="0"/>
                    </a:p>
                    <a:p>
                      <a:pPr marL="40640" algn="l" rtl="0" eaLnBrk="0">
                        <a:lnSpc>
                          <a:spcPct val="81000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ZD-R01</a:t>
                      </a:r>
                      <a:endParaRPr lang="en-US" altLang="en-US" sz="700" dirty="0"/>
                    </a:p>
                    <a:p>
                      <a:pPr marL="495300" algn="l" rtl="0" eaLnBrk="0">
                        <a:lnSpc>
                          <a:spcPct val="80000"/>
                        </a:lnSpc>
                        <a:spcBef>
                          <a:spcPts val="119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1524×2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133.6</a:t>
                      </a:r>
                      <a:endParaRPr lang="en-US" altLang="en-US" sz="700" dirty="0"/>
                    </a:p>
                    <a:p>
                      <a:pPr marL="495300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1524×2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133.6</a:t>
                      </a:r>
                      <a:endParaRPr lang="en-US" altLang="en-US" sz="700" dirty="0"/>
                    </a:p>
                    <a:p>
                      <a:pPr marL="700405" algn="l" rtl="0" eaLnBrk="0">
                        <a:lnSpc>
                          <a:spcPct val="80000"/>
                        </a:lnSpc>
                        <a:spcBef>
                          <a:spcPts val="117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50927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600" spc="5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24.5×18.5×7</a:t>
                      </a:r>
                      <a:r>
                        <a:rPr sz="6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</a:t>
                      </a:r>
                      <a:endParaRPr lang="en-US" altLang="en-US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81" name="table 181"/>
          <p:cNvGraphicFramePr>
            <a:graphicFrameLocks noGrp="1"/>
          </p:cNvGraphicFramePr>
          <p:nvPr/>
        </p:nvGraphicFramePr>
        <p:xfrm>
          <a:off x="9712187" y="8309362"/>
          <a:ext cx="2767330" cy="1043305"/>
        </p:xfrm>
        <a:graphic>
          <a:graphicData uri="http://schemas.openxmlformats.org/drawingml/2006/table">
            <a:tbl>
              <a:tblPr/>
              <a:tblGrid>
                <a:gridCol w="856614"/>
                <a:gridCol w="855980"/>
                <a:gridCol w="1054735"/>
              </a:tblGrid>
              <a:tr h="10433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0000"/>
                        </a:lnSpc>
                      </a:pPr>
                      <a:endParaRPr lang="en-US" altLang="en-US" sz="1000" dirty="0"/>
                    </a:p>
                    <a:p>
                      <a:pPr marL="23812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1219.2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x2133.6</a:t>
                      </a:r>
                      <a:endParaRPr lang="en-US" altLang="en-US" sz="700" dirty="0"/>
                    </a:p>
                    <a:p>
                      <a:pPr marL="238125" algn="l" rtl="0" eaLnBrk="0">
                        <a:lnSpc>
                          <a:spcPct val="80000"/>
                        </a:lnSpc>
                        <a:spcBef>
                          <a:spcPts val="128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1219.2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x2133.6</a:t>
                      </a:r>
                      <a:endParaRPr lang="en-US" altLang="en-US" sz="700" dirty="0"/>
                    </a:p>
                    <a:p>
                      <a:pPr marL="509270" algn="l" rtl="0" eaLnBrk="0">
                        <a:lnSpc>
                          <a:spcPct val="80000"/>
                        </a:lnSpc>
                        <a:spcBef>
                          <a:spcPts val="111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250825" algn="l" rtl="0" eaLnBrk="0">
                        <a:lnSpc>
                          <a:spcPct val="68000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.5×18.5×77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9000"/>
                        </a:lnSpc>
                      </a:pPr>
                      <a:endParaRPr lang="en-US" altLang="en-US" sz="100" dirty="0"/>
                    </a:p>
                    <a:p>
                      <a:pPr marL="40640" algn="l" rtl="0" eaLnBrk="0">
                        <a:lnSpc>
                          <a:spcPct val="81000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ZD-R03</a:t>
                      </a:r>
                      <a:endParaRPr lang="en-US" altLang="en-US" sz="700" dirty="0"/>
                    </a:p>
                    <a:p>
                      <a:pPr marL="495300" algn="l" rtl="0" eaLnBrk="0">
                        <a:lnSpc>
                          <a:spcPct val="80000"/>
                        </a:lnSpc>
                        <a:spcBef>
                          <a:spcPts val="119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1524×2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133.6</a:t>
                      </a:r>
                      <a:endParaRPr lang="en-US" altLang="en-US" sz="700" dirty="0"/>
                    </a:p>
                    <a:p>
                      <a:pPr marL="495300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1524×2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133.6</a:t>
                      </a:r>
                      <a:endParaRPr lang="en-US" altLang="en-US" sz="700" dirty="0"/>
                    </a:p>
                    <a:p>
                      <a:pPr marL="699770" algn="l" rtl="0" eaLnBrk="0">
                        <a:lnSpc>
                          <a:spcPct val="80000"/>
                        </a:lnSpc>
                        <a:spcBef>
                          <a:spcPts val="117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50927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600" spc="5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24.5×18.5×7</a:t>
                      </a:r>
                      <a:r>
                        <a:rPr sz="6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</a:t>
                      </a:r>
                      <a:endParaRPr lang="en-US" altLang="en-US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82" name="textbox 182"/>
          <p:cNvSpPr/>
          <p:nvPr/>
        </p:nvSpPr>
        <p:spPr>
          <a:xfrm>
            <a:off x="2933" y="399167"/>
            <a:ext cx="3372484" cy="6858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marL="627380" algn="l" rtl="0" eaLnBrk="0">
              <a:lnSpc>
                <a:spcPct val="81000"/>
              </a:lnSpc>
            </a:pPr>
            <a:r>
              <a:rPr sz="2500" b="1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ARCHED</a:t>
            </a:r>
            <a:r>
              <a:rPr sz="2500" spc="4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DOOR</a:t>
            </a:r>
            <a:endParaRPr lang="en-US" altLang="en-US" sz="2500" dirty="0"/>
          </a:p>
        </p:txBody>
      </p:sp>
      <p:pic>
        <p:nvPicPr>
          <p:cNvPr id="183" name="picture 18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104037" y="6550349"/>
            <a:ext cx="602760" cy="1043750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1500121" y="6550349"/>
            <a:ext cx="602748" cy="1043750"/>
          </a:xfrm>
          <a:prstGeom prst="rect">
            <a:avLst/>
          </a:prstGeom>
        </p:spPr>
      </p:pic>
      <p:pic>
        <p:nvPicPr>
          <p:cNvPr id="185" name="picture 18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9712187" y="8309362"/>
            <a:ext cx="602748" cy="1043749"/>
          </a:xfrm>
          <a:prstGeom prst="rect">
            <a:avLst/>
          </a:prstGeom>
        </p:spPr>
      </p:pic>
      <p:grpSp>
        <p:nvGrpSpPr>
          <p:cNvPr id="32" name="group 32"/>
          <p:cNvGrpSpPr/>
          <p:nvPr/>
        </p:nvGrpSpPr>
        <p:grpSpPr>
          <a:xfrm rot="21600000">
            <a:off x="14544704" y="9468357"/>
            <a:ext cx="794207" cy="614692"/>
            <a:chOff x="0" y="0"/>
            <a:chExt cx="794207" cy="614692"/>
          </a:xfrm>
        </p:grpSpPr>
        <p:pic>
          <p:nvPicPr>
            <p:cNvPr id="186" name="picture 18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794207" cy="614692"/>
            </a:xfrm>
            <a:prstGeom prst="rect">
              <a:avLst/>
            </a:prstGeom>
          </p:spPr>
        </p:pic>
        <p:sp>
          <p:nvSpPr>
            <p:cNvPr id="187" name="textbox 187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8194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</a:t>
              </a:r>
              <a:endParaRPr lang="en-US" altLang="en-US" sz="2000" dirty="0"/>
            </a:p>
            <a:p>
              <a:pPr marL="28194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</a:t>
              </a:r>
              <a:endParaRPr lang="en-US" altLang="en-US" sz="2000" dirty="0"/>
            </a:p>
          </p:txBody>
        </p:sp>
      </p:grpSp>
      <p:sp>
        <p:nvSpPr>
          <p:cNvPr id="189" name="textbox 189"/>
          <p:cNvSpPr/>
          <p:nvPr/>
        </p:nvSpPr>
        <p:spPr>
          <a:xfrm>
            <a:off x="14840274" y="7117923"/>
            <a:ext cx="161289" cy="2197735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WEDDING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EQUIPMENT</a:t>
            </a:r>
            <a:endParaRPr lang="en-US" altLang="en-US" sz="1100" dirty="0"/>
          </a:p>
        </p:txBody>
      </p:sp>
      <p:sp>
        <p:nvSpPr>
          <p:cNvPr id="190" name="textbox 190"/>
          <p:cNvSpPr/>
          <p:nvPr/>
        </p:nvSpPr>
        <p:spPr>
          <a:xfrm>
            <a:off x="9619779" y="8021788"/>
            <a:ext cx="1346835" cy="1365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Arched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Door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Specification</a:t>
            </a:r>
            <a:endParaRPr lang="en-US" altLang="en-US" sz="900" dirty="0"/>
          </a:p>
        </p:txBody>
      </p:sp>
      <p:sp>
        <p:nvSpPr>
          <p:cNvPr id="191" name="textbox 191"/>
          <p:cNvSpPr/>
          <p:nvPr/>
        </p:nvSpPr>
        <p:spPr>
          <a:xfrm>
            <a:off x="10143275" y="5446778"/>
            <a:ext cx="1138555" cy="1511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Arched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Door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window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pic>
        <p:nvPicPr>
          <p:cNvPr id="192" name="picture 19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8705428" y="7031178"/>
            <a:ext cx="17716" cy="72491"/>
          </a:xfrm>
          <a:prstGeom prst="rect">
            <a:avLst/>
          </a:prstGeom>
        </p:spPr>
      </p:pic>
      <p:pic>
        <p:nvPicPr>
          <p:cNvPr id="193" name="picture 19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12101511" y="7031178"/>
            <a:ext cx="17716" cy="72491"/>
          </a:xfrm>
          <a:prstGeom prst="rect">
            <a:avLst/>
          </a:prstGeom>
        </p:spPr>
      </p:pic>
      <p:pic>
        <p:nvPicPr>
          <p:cNvPr id="194" name="picture 19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10313578" y="8790189"/>
            <a:ext cx="17716" cy="72491"/>
          </a:xfrm>
          <a:prstGeom prst="rect">
            <a:avLst/>
          </a:prstGeom>
        </p:spPr>
      </p:pic>
      <p:pic>
        <p:nvPicPr>
          <p:cNvPr id="8" name="图片 7" descr="logo 00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19"/>
            </p:custDataLst>
          </p:nvPr>
        </p:nvSpPr>
        <p:spPr>
          <a:xfrm>
            <a:off x="8314055" y="10139045"/>
            <a:ext cx="25927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www.eagle-focus.com</a:t>
            </a:r>
            <a:endParaRPr lang="zh-CN" altLang="en-US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cture 19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5973" cy="10475976"/>
          </a:xfrm>
          <a:prstGeom prst="rect">
            <a:avLst/>
          </a:prstGeom>
        </p:spPr>
      </p:pic>
      <p:grpSp>
        <p:nvGrpSpPr>
          <p:cNvPr id="34" name="group 34"/>
          <p:cNvGrpSpPr/>
          <p:nvPr/>
        </p:nvGrpSpPr>
        <p:grpSpPr>
          <a:xfrm rot="21600000">
            <a:off x="1073619" y="1055337"/>
            <a:ext cx="5311378" cy="4185729"/>
            <a:chOff x="0" y="0"/>
            <a:chExt cx="5311378" cy="4185729"/>
          </a:xfrm>
        </p:grpSpPr>
        <p:pic>
          <p:nvPicPr>
            <p:cNvPr id="196" name="picture 19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5311378" cy="4185729"/>
            </a:xfrm>
            <a:prstGeom prst="rect">
              <a:avLst/>
            </a:prstGeom>
          </p:spPr>
        </p:pic>
        <p:sp>
          <p:nvSpPr>
            <p:cNvPr id="197" name="textbox 197"/>
            <p:cNvSpPr/>
            <p:nvPr/>
          </p:nvSpPr>
          <p:spPr>
            <a:xfrm>
              <a:off x="-12700" y="-12700"/>
              <a:ext cx="5337175" cy="421385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marL="192595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000" spc="-10" dirty="0">
                  <a:solidFill>
                    <a:srgbClr val="5BB0C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</a:t>
              </a:r>
              <a:r>
                <a:rPr sz="1000" spc="0" dirty="0">
                  <a:solidFill>
                    <a:srgbClr val="5BB0C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</a:t>
              </a:r>
              <a:r>
                <a:rPr sz="1000" spc="-10" dirty="0">
                  <a:solidFill>
                    <a:srgbClr val="5BB0C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000" spc="0" dirty="0">
                  <a:solidFill>
                    <a:srgbClr val="5BB0C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</a:t>
              </a:r>
              <a:r>
                <a:rPr sz="1000" spc="-10" dirty="0">
                  <a:solidFill>
                    <a:srgbClr val="5BB0C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</a:t>
              </a:r>
              <a:endParaRPr lang="en-US" altLang="en-US" sz="1000" dirty="0"/>
            </a:p>
            <a:p>
              <a:pPr marL="1927225" algn="l" rtl="0" eaLnBrk="0">
                <a:lnSpc>
                  <a:spcPct val="83000"/>
                </a:lnSpc>
                <a:spcBef>
                  <a:spcPts val="200"/>
                </a:spcBef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Straight</a:t>
              </a:r>
              <a:r>
                <a:rPr sz="700" spc="17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Background</a:t>
              </a:r>
              <a:endParaRPr lang="en-US" altLang="en-US" sz="700" dirty="0"/>
            </a:p>
          </p:txBody>
        </p:sp>
      </p:grpSp>
      <p:pic>
        <p:nvPicPr>
          <p:cNvPr id="198" name="picture 1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803242" y="2301588"/>
            <a:ext cx="2126943" cy="2323668"/>
          </a:xfrm>
          <a:prstGeom prst="rect">
            <a:avLst/>
          </a:prstGeom>
        </p:spPr>
      </p:pic>
      <p:pic>
        <p:nvPicPr>
          <p:cNvPr id="199" name="picture 19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171759" y="4440771"/>
            <a:ext cx="4386281" cy="3640711"/>
          </a:xfrm>
          <a:prstGeom prst="rect">
            <a:avLst/>
          </a:prstGeom>
        </p:spPr>
      </p:pic>
      <p:pic>
        <p:nvPicPr>
          <p:cNvPr id="200" name="picture 2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904250" y="1443780"/>
            <a:ext cx="2740901" cy="3181477"/>
          </a:xfrm>
          <a:prstGeom prst="rect">
            <a:avLst/>
          </a:prstGeom>
        </p:spPr>
      </p:pic>
      <p:pic>
        <p:nvPicPr>
          <p:cNvPr id="201" name="picture 20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519729" y="5415003"/>
            <a:ext cx="2709717" cy="2495487"/>
          </a:xfrm>
          <a:prstGeom prst="rect">
            <a:avLst/>
          </a:prstGeom>
        </p:spPr>
      </p:pic>
      <p:sp>
        <p:nvSpPr>
          <p:cNvPr id="202" name="textbox 202"/>
          <p:cNvSpPr/>
          <p:nvPr/>
        </p:nvSpPr>
        <p:spPr>
          <a:xfrm>
            <a:off x="2920" y="399167"/>
            <a:ext cx="10860405" cy="6858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638810" algn="l" rtl="0" eaLnBrk="0">
              <a:lnSpc>
                <a:spcPct val="81000"/>
              </a:lnSpc>
              <a:spcBef>
                <a:spcPts val="5"/>
              </a:spcBef>
            </a:pPr>
            <a:r>
              <a:rPr sz="2500" b="1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</a:t>
            </a:r>
            <a:r>
              <a:rPr sz="2500" spc="2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BACKGROUND</a:t>
            </a:r>
            <a:r>
              <a:rPr sz="2500" spc="2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</a:t>
            </a:r>
            <a:r>
              <a:rPr sz="25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2500" b="1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SPECIAL</a:t>
            </a:r>
            <a:r>
              <a:rPr sz="25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</a:t>
            </a:r>
            <a:endParaRPr lang="en-US" altLang="en-US" sz="2500" dirty="0"/>
          </a:p>
        </p:txBody>
      </p:sp>
      <p:grpSp>
        <p:nvGrpSpPr>
          <p:cNvPr id="36" name="group 36"/>
          <p:cNvGrpSpPr/>
          <p:nvPr/>
        </p:nvGrpSpPr>
        <p:grpSpPr>
          <a:xfrm rot="21600000">
            <a:off x="922984" y="8418404"/>
            <a:ext cx="5257825" cy="1218958"/>
            <a:chOff x="0" y="0"/>
            <a:chExt cx="5257825" cy="1218958"/>
          </a:xfrm>
        </p:grpSpPr>
        <p:pic>
          <p:nvPicPr>
            <p:cNvPr id="203" name="picture 20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5257825" cy="1218958"/>
            </a:xfrm>
            <a:prstGeom prst="rect">
              <a:avLst/>
            </a:prstGeom>
          </p:spPr>
        </p:pic>
        <p:pic>
          <p:nvPicPr>
            <p:cNvPr id="204" name="picture 20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79700" y="88874"/>
              <a:ext cx="602748" cy="1043762"/>
            </a:xfrm>
            <a:prstGeom prst="rect">
              <a:avLst/>
            </a:prstGeom>
          </p:spPr>
        </p:pic>
        <p:sp>
          <p:nvSpPr>
            <p:cNvPr id="205" name="textbox 205"/>
            <p:cNvSpPr/>
            <p:nvPr/>
          </p:nvSpPr>
          <p:spPr>
            <a:xfrm>
              <a:off x="2656888" y="85946"/>
              <a:ext cx="603884" cy="107759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0"/>
                </a:lnSpc>
              </a:pPr>
              <a:endParaRPr lang="en-US" altLang="en-US" sz="100" dirty="0"/>
            </a:p>
            <a:p>
              <a:pPr marL="90805" algn="l" rtl="0" eaLnBrk="0">
                <a:lnSpc>
                  <a:spcPct val="81000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</a:t>
              </a:r>
              <a:endParaRPr lang="en-US" altLang="en-US" sz="700" dirty="0"/>
            </a:p>
            <a:p>
              <a:pPr marL="12700" algn="l" rtl="0" eaLnBrk="0">
                <a:lnSpc>
                  <a:spcPct val="80000"/>
                </a:lnSpc>
                <a:spcBef>
                  <a:spcPts val="120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1219.2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x2133.6</a:t>
              </a:r>
              <a:endParaRPr lang="en-US" altLang="en-US" sz="700" dirty="0"/>
            </a:p>
            <a:p>
              <a:pPr marL="12700" algn="l" rtl="0" eaLnBrk="0">
                <a:lnSpc>
                  <a:spcPct val="80000"/>
                </a:lnSpc>
                <a:spcBef>
                  <a:spcPts val="128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1219.2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x2133.6</a:t>
              </a:r>
              <a:endParaRPr lang="en-US" altLang="en-US" sz="700" dirty="0"/>
            </a:p>
            <a:p>
              <a:pPr marL="214630" algn="l" rtl="0" eaLnBrk="0">
                <a:lnSpc>
                  <a:spcPct val="80000"/>
                </a:lnSpc>
                <a:spcBef>
                  <a:spcPts val="1115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5.2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endParaRPr lang="en-US" altLang="en-US" sz="700" dirty="0"/>
            </a:p>
            <a:p>
              <a:pPr algn="l" rtl="0" eaLnBrk="0">
                <a:lnSpc>
                  <a:spcPct val="109000"/>
                </a:lnSpc>
              </a:pPr>
              <a:endParaRPr lang="en-US" altLang="en-US" sz="1000" dirty="0"/>
            </a:p>
            <a:p>
              <a:pPr marL="25400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24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.5×18.5×77</a:t>
              </a:r>
              <a:endParaRPr lang="en-US" altLang="en-US" sz="700" dirty="0"/>
            </a:p>
          </p:txBody>
        </p:sp>
        <p:pic>
          <p:nvPicPr>
            <p:cNvPr id="206" name="picture 20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681090" y="569714"/>
              <a:ext cx="17716" cy="72491"/>
            </a:xfrm>
            <a:prstGeom prst="rect">
              <a:avLst/>
            </a:prstGeom>
          </p:spPr>
        </p:pic>
      </p:grpSp>
      <p:grpSp>
        <p:nvGrpSpPr>
          <p:cNvPr id="38" name="group 38"/>
          <p:cNvGrpSpPr/>
          <p:nvPr/>
        </p:nvGrpSpPr>
        <p:grpSpPr>
          <a:xfrm rot="21600000">
            <a:off x="7513052" y="6031629"/>
            <a:ext cx="2574875" cy="1218958"/>
            <a:chOff x="0" y="0"/>
            <a:chExt cx="2574875" cy="1218958"/>
          </a:xfrm>
        </p:grpSpPr>
        <p:pic>
          <p:nvPicPr>
            <p:cNvPr id="207" name="picture 20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574875" cy="1218958"/>
            </a:xfrm>
            <a:prstGeom prst="rect">
              <a:avLst/>
            </a:prstGeom>
          </p:spPr>
        </p:pic>
        <p:pic>
          <p:nvPicPr>
            <p:cNvPr id="208" name="picture 20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79692" y="88874"/>
              <a:ext cx="602748" cy="1043754"/>
            </a:xfrm>
            <a:prstGeom prst="rect">
              <a:avLst/>
            </a:prstGeom>
          </p:spPr>
        </p:pic>
        <p:sp>
          <p:nvSpPr>
            <p:cNvPr id="209" name="textbox 209"/>
            <p:cNvSpPr/>
            <p:nvPr/>
          </p:nvSpPr>
          <p:spPr>
            <a:xfrm>
              <a:off x="1886222" y="83117"/>
              <a:ext cx="455930" cy="107061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0"/>
                </a:lnSpc>
              </a:pPr>
              <a:endParaRPr lang="en-US" altLang="en-US" sz="100" dirty="0"/>
            </a:p>
            <a:p>
              <a:pPr marL="58420" algn="l" rtl="0" eaLnBrk="0">
                <a:lnSpc>
                  <a:spcPct val="82000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ZD-MS</a:t>
              </a:r>
              <a:endParaRPr lang="en-US" altLang="en-US" sz="700" dirty="0"/>
            </a:p>
            <a:p>
              <a:pPr marL="12700" algn="l" rtl="0" eaLnBrk="0">
                <a:lnSpc>
                  <a:spcPct val="80000"/>
                </a:lnSpc>
                <a:spcBef>
                  <a:spcPts val="115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1750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x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215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endParaRPr lang="en-US" altLang="en-US" sz="700" dirty="0"/>
            </a:p>
            <a:p>
              <a:pPr marL="12700" algn="l" rtl="0" eaLnBrk="0">
                <a:lnSpc>
                  <a:spcPct val="80000"/>
                </a:lnSpc>
                <a:spcBef>
                  <a:spcPts val="109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1750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x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215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endParaRPr lang="en-US" altLang="en-US" sz="700" dirty="0"/>
            </a:p>
            <a:p>
              <a:pPr marL="201930" algn="l" rtl="0" eaLnBrk="0">
                <a:lnSpc>
                  <a:spcPct val="80000"/>
                </a:lnSpc>
                <a:spcBef>
                  <a:spcPts val="1310"/>
                </a:spcBef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endParaRPr lang="en-US" altLang="en-US" sz="700" dirty="0"/>
            </a:p>
            <a:p>
              <a:pPr algn="l" rtl="0" eaLnBrk="0">
                <a:lnSpc>
                  <a:spcPct val="109000"/>
                </a:lnSpc>
              </a:pPr>
              <a:endParaRPr lang="en-US" altLang="en-US" sz="1000" dirty="0"/>
            </a:p>
            <a:p>
              <a:pPr marL="31750" algn="l" rtl="0" eaLnBrk="0">
                <a:lnSpc>
                  <a:spcPct val="80000"/>
                </a:lnSpc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5x45x10</a:t>
              </a:r>
              <a:endParaRPr lang="en-US" altLang="en-US" sz="700" dirty="0"/>
            </a:p>
          </p:txBody>
        </p:sp>
        <p:pic>
          <p:nvPicPr>
            <p:cNvPr id="210" name="picture 21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681083" y="569708"/>
              <a:ext cx="17716" cy="72491"/>
            </a:xfrm>
            <a:prstGeom prst="rect">
              <a:avLst/>
            </a:prstGeom>
          </p:spPr>
        </p:pic>
      </p:grpSp>
      <p:pic>
        <p:nvPicPr>
          <p:cNvPr id="211" name="picture 2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7234910" y="2020682"/>
            <a:ext cx="1134123" cy="2726291"/>
          </a:xfrm>
          <a:prstGeom prst="rect">
            <a:avLst/>
          </a:prstGeom>
        </p:spPr>
      </p:pic>
      <p:pic>
        <p:nvPicPr>
          <p:cNvPr id="212" name="picture 2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10911357" y="8487021"/>
            <a:ext cx="1325534" cy="1325534"/>
          </a:xfrm>
          <a:prstGeom prst="rect">
            <a:avLst/>
          </a:prstGeom>
        </p:spPr>
      </p:pic>
      <p:pic>
        <p:nvPicPr>
          <p:cNvPr id="213" name="picture 2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12691764" y="8487021"/>
            <a:ext cx="1325533" cy="1325534"/>
          </a:xfrm>
          <a:prstGeom prst="rect">
            <a:avLst/>
          </a:prstGeom>
        </p:spPr>
      </p:pic>
      <p:pic>
        <p:nvPicPr>
          <p:cNvPr id="214" name="picture 2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7350542" y="8487023"/>
            <a:ext cx="1325526" cy="1325532"/>
          </a:xfrm>
          <a:prstGeom prst="rect">
            <a:avLst/>
          </a:prstGeom>
        </p:spPr>
      </p:pic>
      <p:pic>
        <p:nvPicPr>
          <p:cNvPr id="215" name="picture 2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9130956" y="8487023"/>
            <a:ext cx="1325524" cy="1325532"/>
          </a:xfrm>
          <a:prstGeom prst="rect">
            <a:avLst/>
          </a:prstGeom>
        </p:spPr>
      </p:pic>
      <p:grpSp>
        <p:nvGrpSpPr>
          <p:cNvPr id="40" name="group 40"/>
          <p:cNvGrpSpPr/>
          <p:nvPr/>
        </p:nvGrpSpPr>
        <p:grpSpPr>
          <a:xfrm rot="21600000">
            <a:off x="4979265" y="6880211"/>
            <a:ext cx="959508" cy="940781"/>
            <a:chOff x="0" y="0"/>
            <a:chExt cx="959508" cy="940781"/>
          </a:xfrm>
        </p:grpSpPr>
        <p:pic>
          <p:nvPicPr>
            <p:cNvPr id="216" name="picture 216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959508" cy="887579"/>
            </a:xfrm>
            <a:prstGeom prst="rect">
              <a:avLst/>
            </a:prstGeom>
          </p:spPr>
        </p:pic>
        <p:sp>
          <p:nvSpPr>
            <p:cNvPr id="217" name="textbox 217"/>
            <p:cNvSpPr/>
            <p:nvPr/>
          </p:nvSpPr>
          <p:spPr>
            <a:xfrm>
              <a:off x="266959" y="860186"/>
              <a:ext cx="652144" cy="11366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1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83000"/>
                </a:lnSpc>
              </a:pPr>
              <a:r>
                <a:rPr sz="700" b="1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RIGHT</a:t>
              </a:r>
              <a:r>
                <a:rPr sz="700" spc="10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ANGLE</a:t>
              </a:r>
              <a:endParaRPr lang="en-US" altLang="en-US" sz="700" dirty="0"/>
            </a:p>
          </p:txBody>
        </p:sp>
      </p:grpSp>
      <p:pic>
        <p:nvPicPr>
          <p:cNvPr id="218" name="picture 21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4845164" y="5459560"/>
            <a:ext cx="1017332" cy="872805"/>
          </a:xfrm>
          <a:prstGeom prst="rect">
            <a:avLst/>
          </a:prstGeom>
        </p:spPr>
      </p:pic>
      <p:grpSp>
        <p:nvGrpSpPr>
          <p:cNvPr id="42" name="group 42"/>
          <p:cNvGrpSpPr/>
          <p:nvPr/>
        </p:nvGrpSpPr>
        <p:grpSpPr>
          <a:xfrm rot="21600000">
            <a:off x="14544706" y="9468357"/>
            <a:ext cx="794207" cy="614692"/>
            <a:chOff x="0" y="0"/>
            <a:chExt cx="794207" cy="614692"/>
          </a:xfrm>
        </p:grpSpPr>
        <p:pic>
          <p:nvPicPr>
            <p:cNvPr id="219" name="picture 219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21600000">
              <a:off x="0" y="0"/>
              <a:ext cx="794207" cy="614692"/>
            </a:xfrm>
            <a:prstGeom prst="rect">
              <a:avLst/>
            </a:prstGeom>
          </p:spPr>
        </p:pic>
        <p:sp>
          <p:nvSpPr>
            <p:cNvPr id="220" name="textbox 220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8194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</a:t>
              </a:r>
              <a:endParaRPr lang="en-US" altLang="en-US" sz="2000" dirty="0"/>
            </a:p>
            <a:p>
              <a:pPr marL="299085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10</a:t>
              </a:r>
              <a:endParaRPr lang="en-US" altLang="en-US" sz="2000" dirty="0"/>
            </a:p>
          </p:txBody>
        </p:sp>
      </p:grpSp>
      <p:sp>
        <p:nvSpPr>
          <p:cNvPr id="222" name="textbox 222"/>
          <p:cNvSpPr/>
          <p:nvPr/>
        </p:nvSpPr>
        <p:spPr>
          <a:xfrm>
            <a:off x="8518631" y="6114747"/>
            <a:ext cx="462915" cy="10788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85090" algn="l" rtl="0" eaLnBrk="0">
              <a:lnSpc>
                <a:spcPct val="82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HS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21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00x2000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1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00x2000</a:t>
            </a:r>
            <a:endParaRPr lang="en-US" altLang="en-US" sz="700" dirty="0"/>
          </a:p>
          <a:p>
            <a:pPr marL="20383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4826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5x45x10</a:t>
            </a:r>
            <a:endParaRPr lang="en-US" altLang="en-US" sz="700" dirty="0"/>
          </a:p>
        </p:txBody>
      </p:sp>
      <p:sp>
        <p:nvSpPr>
          <p:cNvPr id="223" name="textbox 223"/>
          <p:cNvSpPr/>
          <p:nvPr/>
        </p:nvSpPr>
        <p:spPr>
          <a:xfrm>
            <a:off x="1868726" y="8742780"/>
            <a:ext cx="572134" cy="8388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524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914.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4×1219.2</a:t>
            </a:r>
            <a:endParaRPr lang="en-US" altLang="en-US" sz="700" dirty="0"/>
          </a:p>
          <a:p>
            <a:pPr marL="15240" algn="l" rtl="0" eaLnBrk="0">
              <a:lnSpc>
                <a:spcPct val="80000"/>
              </a:lnSpc>
              <a:spcBef>
                <a:spcPts val="11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914.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4×1219.2</a:t>
            </a:r>
            <a:endParaRPr lang="en-US" altLang="en-US" sz="700" dirty="0"/>
          </a:p>
          <a:p>
            <a:pPr marL="20193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.5×18.5×77</a:t>
            </a:r>
            <a:endParaRPr lang="en-US" altLang="en-US" sz="700" dirty="0"/>
          </a:p>
        </p:txBody>
      </p:sp>
      <p:sp>
        <p:nvSpPr>
          <p:cNvPr id="224" name="textbox 224"/>
          <p:cNvSpPr/>
          <p:nvPr/>
        </p:nvSpPr>
        <p:spPr>
          <a:xfrm>
            <a:off x="2730700" y="8742780"/>
            <a:ext cx="572134" cy="8388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5207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914.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4×1828</a:t>
            </a:r>
            <a:endParaRPr lang="en-US" altLang="en-US" sz="700" dirty="0"/>
          </a:p>
          <a:p>
            <a:pPr marL="52070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914.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4×1828</a:t>
            </a:r>
            <a:endParaRPr lang="en-US" altLang="en-US" sz="700" dirty="0"/>
          </a:p>
          <a:p>
            <a:pPr marL="223520" algn="l" rtl="0" eaLnBrk="0">
              <a:lnSpc>
                <a:spcPct val="80000"/>
              </a:lnSpc>
              <a:spcBef>
                <a:spcPts val="117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.1</a:t>
            </a:r>
            <a:endParaRPr lang="en-US" altLang="en-US" sz="700" dirty="0"/>
          </a:p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.5×18.5×77</a:t>
            </a:r>
            <a:endParaRPr lang="en-US" altLang="en-US" sz="700" dirty="0"/>
          </a:p>
        </p:txBody>
      </p:sp>
      <p:sp>
        <p:nvSpPr>
          <p:cNvPr id="225" name="textbox 225"/>
          <p:cNvSpPr/>
          <p:nvPr/>
        </p:nvSpPr>
        <p:spPr>
          <a:xfrm>
            <a:off x="4508878" y="8742780"/>
            <a:ext cx="462915" cy="8375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38x2438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28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38x2438</a:t>
            </a:r>
            <a:endParaRPr lang="en-US" altLang="en-US" sz="700" dirty="0"/>
          </a:p>
          <a:p>
            <a:pPr marL="172085" algn="l" rtl="0" eaLnBrk="0">
              <a:lnSpc>
                <a:spcPct val="80000"/>
              </a:lnSpc>
              <a:spcBef>
                <a:spcPts val="11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4000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29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x22x89</a:t>
            </a:r>
            <a:endParaRPr lang="en-US" altLang="en-US" sz="700" dirty="0"/>
          </a:p>
        </p:txBody>
      </p:sp>
      <p:sp>
        <p:nvSpPr>
          <p:cNvPr id="226" name="textbox 226"/>
          <p:cNvSpPr/>
          <p:nvPr/>
        </p:nvSpPr>
        <p:spPr>
          <a:xfrm>
            <a:off x="5371919" y="8742780"/>
            <a:ext cx="461644" cy="8375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8x3048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28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8x3048</a:t>
            </a:r>
            <a:endParaRPr lang="en-US" altLang="en-US" sz="700" dirty="0"/>
          </a:p>
          <a:p>
            <a:pPr marL="208280" algn="l" rtl="0" eaLnBrk="0">
              <a:lnSpc>
                <a:spcPct val="80000"/>
              </a:lnSpc>
              <a:spcBef>
                <a:spcPts val="112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3873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29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x22x89</a:t>
            </a:r>
            <a:endParaRPr lang="en-US" altLang="en-US" sz="700" dirty="0"/>
          </a:p>
        </p:txBody>
      </p:sp>
      <p:sp>
        <p:nvSpPr>
          <p:cNvPr id="227" name="textbox 227"/>
          <p:cNvSpPr/>
          <p:nvPr/>
        </p:nvSpPr>
        <p:spPr>
          <a:xfrm>
            <a:off x="12467521" y="7942308"/>
            <a:ext cx="1207769" cy="2705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8000"/>
              </a:lnSpc>
            </a:pP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</a:t>
            </a:r>
            <a:endParaRPr lang="en-US" altLang="en-US" sz="1000" dirty="0"/>
          </a:p>
          <a:p>
            <a:pPr marL="14605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Special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moon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228" name="textbox 228"/>
          <p:cNvSpPr/>
          <p:nvPr/>
        </p:nvSpPr>
        <p:spPr>
          <a:xfrm>
            <a:off x="8873769" y="4700174"/>
            <a:ext cx="1187450" cy="2705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8000"/>
              </a:lnSpc>
            </a:pP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HS</a:t>
            </a:r>
            <a:endParaRPr lang="en-US" altLang="en-US" sz="1000" dirty="0"/>
          </a:p>
          <a:p>
            <a:pPr marL="14605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Special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heart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229" name="textbox 229"/>
          <p:cNvSpPr/>
          <p:nvPr/>
        </p:nvSpPr>
        <p:spPr>
          <a:xfrm>
            <a:off x="7505485" y="5797280"/>
            <a:ext cx="1805939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Special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heart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Specification</a:t>
            </a:r>
            <a:endParaRPr lang="en-US" altLang="en-US" sz="900" dirty="0"/>
          </a:p>
        </p:txBody>
      </p:sp>
      <p:sp>
        <p:nvSpPr>
          <p:cNvPr id="230" name="textbox 230"/>
          <p:cNvSpPr/>
          <p:nvPr/>
        </p:nvSpPr>
        <p:spPr>
          <a:xfrm>
            <a:off x="915425" y="8184063"/>
            <a:ext cx="1723389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raight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background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Specification</a:t>
            </a:r>
            <a:endParaRPr lang="en-US" altLang="en-US" sz="900" dirty="0"/>
          </a:p>
        </p:txBody>
      </p:sp>
      <p:sp>
        <p:nvSpPr>
          <p:cNvPr id="231" name="textbox 231"/>
          <p:cNvSpPr/>
          <p:nvPr/>
        </p:nvSpPr>
        <p:spPr>
          <a:xfrm>
            <a:off x="14840264" y="7148495"/>
            <a:ext cx="161289" cy="1328419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WEDDING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1100" dirty="0"/>
          </a:p>
        </p:txBody>
      </p:sp>
      <p:sp>
        <p:nvSpPr>
          <p:cNvPr id="232" name="textbox 232"/>
          <p:cNvSpPr/>
          <p:nvPr/>
        </p:nvSpPr>
        <p:spPr>
          <a:xfrm>
            <a:off x="14840188" y="8500791"/>
            <a:ext cx="161289" cy="845185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EQUIPMEN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lang="en-US" altLang="en-US" sz="1100" dirty="0"/>
          </a:p>
        </p:txBody>
      </p:sp>
      <p:sp>
        <p:nvSpPr>
          <p:cNvPr id="233" name="textbox 233"/>
          <p:cNvSpPr/>
          <p:nvPr/>
        </p:nvSpPr>
        <p:spPr>
          <a:xfrm>
            <a:off x="5398735" y="6326818"/>
            <a:ext cx="330200" cy="1130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700" b="1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</a:t>
            </a:r>
            <a:r>
              <a:rPr sz="700" b="1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LLET</a:t>
            </a:r>
            <a:endParaRPr lang="en-US" altLang="en-US" sz="7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23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picture 2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46" y="3079"/>
            <a:ext cx="15335975" cy="10475976"/>
          </a:xfrm>
          <a:prstGeom prst="rect">
            <a:avLst/>
          </a:prstGeom>
        </p:spPr>
      </p:pic>
      <p:pic>
        <p:nvPicPr>
          <p:cNvPr id="235" name="picture 2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759990" y="8532628"/>
            <a:ext cx="2209178" cy="1218958"/>
          </a:xfrm>
          <a:prstGeom prst="rect">
            <a:avLst/>
          </a:prstGeom>
        </p:spPr>
      </p:pic>
      <p:pic>
        <p:nvPicPr>
          <p:cNvPr id="236" name="picture 2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028729" y="4446509"/>
            <a:ext cx="2931478" cy="3573017"/>
          </a:xfrm>
          <a:prstGeom prst="rect">
            <a:avLst/>
          </a:prstGeom>
        </p:spPr>
      </p:pic>
      <p:pic>
        <p:nvPicPr>
          <p:cNvPr id="237" name="picture 2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619750" y="8532628"/>
            <a:ext cx="2181745" cy="1218958"/>
          </a:xfrm>
          <a:prstGeom prst="rect">
            <a:avLst/>
          </a:prstGeom>
        </p:spPr>
      </p:pic>
      <p:graphicFrame>
        <p:nvGraphicFramePr>
          <p:cNvPr id="238" name="table 238"/>
          <p:cNvGraphicFramePr>
            <a:graphicFrameLocks noGrp="1"/>
          </p:cNvGraphicFramePr>
          <p:nvPr/>
        </p:nvGraphicFramePr>
        <p:xfrm>
          <a:off x="8618944" y="4446509"/>
          <a:ext cx="6719570" cy="5636259"/>
        </p:xfrm>
        <a:graphic>
          <a:graphicData uri="http://schemas.openxmlformats.org/drawingml/2006/table">
            <a:tbl>
              <a:tblPr/>
              <a:tblGrid>
                <a:gridCol w="2379979"/>
                <a:gridCol w="3253104"/>
                <a:gridCol w="1086485"/>
              </a:tblGrid>
              <a:tr h="56362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marL="146050" algn="l" rtl="0" eaLnBrk="0">
                        <a:lnSpc>
                          <a:spcPct val="81000"/>
                        </a:lnSpc>
                      </a:pPr>
                      <a:r>
                        <a:rPr sz="9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ecial</a:t>
                      </a:r>
                      <a:r>
                        <a:rPr sz="9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Shape</a:t>
                      </a:r>
                      <a:r>
                        <a:rPr sz="9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Specification</a:t>
                      </a:r>
                      <a:endParaRPr lang="en-US" altLang="en-US" sz="900" dirty="0"/>
                    </a:p>
                    <a:p>
                      <a:pPr marL="1452880" algn="l" rtl="0" eaLnBrk="0">
                        <a:lnSpc>
                          <a:spcPct val="81000"/>
                        </a:lnSpc>
                        <a:spcBef>
                          <a:spcPts val="137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ZD-R04</a:t>
                      </a:r>
                      <a:endParaRPr lang="en-US" altLang="en-US" sz="700" dirty="0"/>
                    </a:p>
                    <a:p>
                      <a:pPr marL="1296035" algn="l" rtl="0" eaLnBrk="0">
                        <a:lnSpc>
                          <a:spcPct val="80000"/>
                        </a:lnSpc>
                        <a:spcBef>
                          <a:spcPts val="126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1524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x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350×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2130</a:t>
                      </a:r>
                      <a:endParaRPr lang="en-US" altLang="en-US" sz="700" dirty="0"/>
                    </a:p>
                    <a:p>
                      <a:pPr marL="1296035" algn="l" rtl="0" eaLnBrk="0">
                        <a:lnSpc>
                          <a:spcPct val="80000"/>
                        </a:lnSpc>
                        <a:spcBef>
                          <a:spcPts val="107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1524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x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350×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2130</a:t>
                      </a:r>
                      <a:endParaRPr lang="en-US" altLang="en-US" sz="700" dirty="0"/>
                    </a:p>
                    <a:p>
                      <a:pPr marL="1548765" algn="l" rtl="0" eaLnBrk="0">
                        <a:lnSpc>
                          <a:spcPct val="79000"/>
                        </a:lnSpc>
                        <a:spcBef>
                          <a:spcPts val="133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334770" algn="l" rtl="0" eaLnBrk="0">
                        <a:lnSpc>
                          <a:spcPct val="81000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.5×18.5×77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marL="117348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000" spc="0" dirty="0">
                          <a:solidFill>
                            <a:srgbClr val="5BB0C6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ZD-R04</a:t>
                      </a:r>
                      <a:endParaRPr lang="en-US" altLang="en-US" sz="1000" dirty="0"/>
                    </a:p>
                    <a:p>
                      <a:pPr marL="1174750" algn="l" rtl="0" eaLnBrk="0">
                        <a:lnSpc>
                          <a:spcPct val="83000"/>
                        </a:lnSpc>
                        <a:spcBef>
                          <a:spcPts val="18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Stereo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Arch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marL="626110" algn="l" rtl="0" eaLnBrk="0">
                        <a:lnSpc>
                          <a:spcPct val="81000"/>
                        </a:lnSpc>
                        <a:spcBef>
                          <a:spcPts val="280"/>
                        </a:spcBef>
                      </a:pPr>
                      <a:r>
                        <a:rPr sz="9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ecial</a:t>
                      </a:r>
                      <a:r>
                        <a:rPr sz="9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Shape</a:t>
                      </a:r>
                      <a:r>
                        <a:rPr sz="9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Specification</a:t>
                      </a:r>
                      <a:endParaRPr lang="en-US" altLang="en-US" sz="900" dirty="0"/>
                    </a:p>
                    <a:p>
                      <a:pPr marL="1934845" algn="l" rtl="0" eaLnBrk="0">
                        <a:lnSpc>
                          <a:spcPct val="80000"/>
                        </a:lnSpc>
                        <a:spcBef>
                          <a:spcPts val="14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marL="1837690" algn="l" rtl="0" eaLnBrk="0">
                        <a:lnSpc>
                          <a:spcPct val="80000"/>
                        </a:lnSpc>
                        <a:spcBef>
                          <a:spcPts val="120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600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0x3000</a:t>
                      </a:r>
                      <a:endParaRPr lang="en-US" altLang="en-US" sz="700" dirty="0"/>
                    </a:p>
                    <a:p>
                      <a:pPr marL="1837690" algn="l" rtl="0" eaLnBrk="0">
                        <a:lnSpc>
                          <a:spcPct val="80000"/>
                        </a:lnSpc>
                        <a:spcBef>
                          <a:spcPts val="112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600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0x3000</a:t>
                      </a:r>
                      <a:endParaRPr lang="en-US" altLang="en-US" sz="700" dirty="0"/>
                    </a:p>
                    <a:p>
                      <a:pPr marL="1990725" algn="l" rtl="0" eaLnBrk="0">
                        <a:lnSpc>
                          <a:spcPct val="80000"/>
                        </a:lnSpc>
                        <a:spcBef>
                          <a:spcPts val="127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.5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marL="178498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.5×18.5×77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marL="271716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11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WEDDING</a:t>
                      </a:r>
                      <a:r>
                        <a:rPr sz="11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1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DISPLAY</a:t>
                      </a:r>
                      <a:r>
                        <a:rPr sz="11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1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EQUIPMENT</a:t>
                      </a:r>
                      <a:endParaRPr lang="en-US" altLang="en-US" sz="1100" dirty="0"/>
                    </a:p>
                  </a:txBody>
                  <a:tcPr marL="0" marR="0" marT="0" marB="0" vert="eaVert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39" name="picture 2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11606" y="5196109"/>
            <a:ext cx="3503117" cy="1218958"/>
          </a:xfrm>
          <a:prstGeom prst="rect">
            <a:avLst/>
          </a:prstGeom>
        </p:spPr>
      </p:pic>
      <p:pic>
        <p:nvPicPr>
          <p:cNvPr id="240" name="picture 2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554296" y="8327332"/>
            <a:ext cx="2224024" cy="1218958"/>
          </a:xfrm>
          <a:prstGeom prst="rect">
            <a:avLst/>
          </a:prstGeom>
        </p:spPr>
      </p:pic>
      <p:graphicFrame>
        <p:nvGraphicFramePr>
          <p:cNvPr id="241" name="table 241"/>
          <p:cNvGraphicFramePr>
            <a:graphicFrameLocks noGrp="1"/>
          </p:cNvGraphicFramePr>
          <p:nvPr/>
        </p:nvGraphicFramePr>
        <p:xfrm>
          <a:off x="611606" y="4444675"/>
          <a:ext cx="6271894" cy="5441950"/>
        </p:xfrm>
        <a:graphic>
          <a:graphicData uri="http://schemas.openxmlformats.org/drawingml/2006/table">
            <a:tbl>
              <a:tblPr/>
              <a:tblGrid>
                <a:gridCol w="3792854"/>
                <a:gridCol w="2479039"/>
              </a:tblGrid>
              <a:tr h="5441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5080" algn="l" rtl="0" eaLnBrk="0">
                        <a:lnSpc>
                          <a:spcPct val="81000"/>
                        </a:lnSpc>
                      </a:pPr>
                      <a:r>
                        <a:rPr sz="9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ecial</a:t>
                      </a:r>
                      <a:r>
                        <a:rPr sz="9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Shape</a:t>
                      </a:r>
                      <a:r>
                        <a:rPr sz="9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Specification</a:t>
                      </a:r>
                      <a:endParaRPr lang="en-US" altLang="en-US" sz="900" dirty="0"/>
                    </a:p>
                    <a:p>
                      <a:pPr marL="1917065" algn="l" rtl="0" eaLnBrk="0">
                        <a:lnSpc>
                          <a:spcPct val="81000"/>
                        </a:lnSpc>
                        <a:spcBef>
                          <a:spcPts val="137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ZD-R09</a:t>
                      </a:r>
                      <a:endParaRPr lang="en-US" altLang="en-US" sz="700" dirty="0"/>
                    </a:p>
                    <a:p>
                      <a:pPr marL="2669540" algn="l" rtl="0" eaLnBrk="0">
                        <a:lnSpc>
                          <a:spcPct val="80000"/>
                        </a:lnSpc>
                        <a:spcBef>
                          <a:spcPts val="119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1219.2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x2133.6</a:t>
                      </a:r>
                      <a:endParaRPr lang="en-US" altLang="en-US" sz="700" dirty="0"/>
                    </a:p>
                    <a:p>
                      <a:pPr marL="2669540" algn="l" rtl="0" eaLnBrk="0">
                        <a:lnSpc>
                          <a:spcPct val="80000"/>
                        </a:lnSpc>
                        <a:spcBef>
                          <a:spcPts val="128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1219.2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x2133.6</a:t>
                      </a:r>
                      <a:endParaRPr lang="en-US" altLang="en-US" sz="700" dirty="0"/>
                    </a:p>
                    <a:p>
                      <a:pPr marL="2868930" algn="l" rtl="0" eaLnBrk="0">
                        <a:lnSpc>
                          <a:spcPct val="80000"/>
                        </a:lnSpc>
                        <a:spcBef>
                          <a:spcPts val="111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.5</a:t>
                      </a:r>
                      <a:endParaRPr lang="en-US" altLang="en-US" sz="700" dirty="0"/>
                    </a:p>
                    <a:p>
                      <a:pPr marL="2682240" algn="l" rtl="0" eaLnBrk="0">
                        <a:lnSpc>
                          <a:spcPct val="81000"/>
                        </a:lnSpc>
                        <a:spcBef>
                          <a:spcPts val="131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.5×18.5×77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marL="2249805" algn="l" rtl="0" eaLnBrk="0">
                        <a:lnSpc>
                          <a:spcPct val="81000"/>
                        </a:lnSpc>
                        <a:spcBef>
                          <a:spcPts val="305"/>
                        </a:spcBef>
                      </a:pPr>
                      <a:r>
                        <a:rPr sz="1000" spc="0" dirty="0">
                          <a:solidFill>
                            <a:srgbClr val="5BB0C6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ZD-R07</a:t>
                      </a:r>
                      <a:endParaRPr lang="en-US" altLang="en-US" sz="1000" dirty="0"/>
                    </a:p>
                    <a:p>
                      <a:pPr marL="2251710" algn="l" rtl="0" eaLnBrk="0">
                        <a:lnSpc>
                          <a:spcPct val="80000"/>
                        </a:lnSpc>
                        <a:spcBef>
                          <a:spcPts val="9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Special</a:t>
                      </a:r>
                      <a:r>
                        <a:rPr sz="700" spc="7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Shape</a:t>
                      </a:r>
                      <a:r>
                        <a:rPr sz="700" spc="7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house</a:t>
                      </a:r>
                      <a:r>
                        <a:rPr sz="700" spc="5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marL="93345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000" spc="0" dirty="0">
                          <a:solidFill>
                            <a:srgbClr val="5BB0C6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ZD-R09</a:t>
                      </a:r>
                      <a:endParaRPr lang="en-US" altLang="en-US" sz="1000" dirty="0"/>
                    </a:p>
                    <a:p>
                      <a:pPr marL="935355" algn="l" rtl="0" eaLnBrk="0">
                        <a:lnSpc>
                          <a:spcPct val="83000"/>
                        </a:lnSpc>
                        <a:spcBef>
                          <a:spcPts val="9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Oblique</a:t>
                      </a:r>
                      <a:r>
                        <a:rPr sz="700" spc="1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Straight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marL="154940" algn="l" rtl="0" eaLnBrk="0">
                        <a:lnSpc>
                          <a:spcPct val="81000"/>
                        </a:lnSpc>
                        <a:spcBef>
                          <a:spcPts val="280"/>
                        </a:spcBef>
                      </a:pPr>
                      <a:r>
                        <a:rPr sz="9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ecial</a:t>
                      </a:r>
                      <a:r>
                        <a:rPr sz="9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Shape</a:t>
                      </a:r>
                      <a:r>
                        <a:rPr sz="9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Specification</a:t>
                      </a:r>
                      <a:endParaRPr lang="en-US" altLang="en-US" sz="900" dirty="0"/>
                    </a:p>
                    <a:p>
                      <a:pPr marL="1456690" algn="l" rtl="0" eaLnBrk="0">
                        <a:lnSpc>
                          <a:spcPct val="81000"/>
                        </a:lnSpc>
                        <a:spcBef>
                          <a:spcPts val="135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ZD-R07</a:t>
                      </a:r>
                      <a:endParaRPr lang="en-US" altLang="en-US" sz="700" dirty="0"/>
                    </a:p>
                    <a:p>
                      <a:pPr marL="1400175" algn="l" rtl="0" eaLnBrk="0">
                        <a:lnSpc>
                          <a:spcPct val="80000"/>
                        </a:lnSpc>
                        <a:spcBef>
                          <a:spcPts val="119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1520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x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230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</a:t>
                      </a:r>
                      <a:endParaRPr lang="en-US" altLang="en-US" sz="700" dirty="0"/>
                    </a:p>
                    <a:p>
                      <a:pPr marL="1400175" algn="l" rtl="0" eaLnBrk="0">
                        <a:lnSpc>
                          <a:spcPct val="80000"/>
                        </a:lnSpc>
                        <a:spcBef>
                          <a:spcPts val="11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1520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x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230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</a:t>
                      </a:r>
                      <a:endParaRPr lang="en-US" altLang="en-US" sz="700" dirty="0"/>
                    </a:p>
                    <a:p>
                      <a:pPr marL="1551940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marL="133858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.5×18.5×77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44" name="group 44"/>
          <p:cNvGrpSpPr/>
          <p:nvPr/>
        </p:nvGrpSpPr>
        <p:grpSpPr>
          <a:xfrm rot="21600000">
            <a:off x="7850467" y="959256"/>
            <a:ext cx="5108273" cy="3325106"/>
            <a:chOff x="0" y="0"/>
            <a:chExt cx="5108273" cy="3325106"/>
          </a:xfrm>
        </p:grpSpPr>
        <p:pic>
          <p:nvPicPr>
            <p:cNvPr id="242" name="picture 24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5108273" cy="3325106"/>
            </a:xfrm>
            <a:prstGeom prst="rect">
              <a:avLst/>
            </a:prstGeom>
          </p:spPr>
        </p:pic>
        <p:sp>
          <p:nvSpPr>
            <p:cNvPr id="243" name="textbox 243"/>
            <p:cNvSpPr/>
            <p:nvPr/>
          </p:nvSpPr>
          <p:spPr>
            <a:xfrm>
              <a:off x="-12700" y="-12700"/>
              <a:ext cx="5133975" cy="337121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9000"/>
                </a:lnSpc>
              </a:pPr>
              <a:endParaRPr lang="en-US" altLang="en-US" sz="100" dirty="0"/>
            </a:p>
            <a:p>
              <a:pPr marL="2569210" algn="l" rtl="0" eaLnBrk="0">
                <a:lnSpc>
                  <a:spcPct val="81000"/>
                </a:lnSpc>
              </a:pPr>
              <a:r>
                <a:rPr sz="1000" spc="0" dirty="0">
                  <a:solidFill>
                    <a:srgbClr val="5BB0C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ZD-R05</a:t>
              </a:r>
              <a:endParaRPr lang="en-US" altLang="en-US" sz="1000" dirty="0"/>
            </a:p>
            <a:p>
              <a:pPr marL="2574290" algn="l" rtl="0" eaLnBrk="0">
                <a:lnSpc>
                  <a:spcPct val="82000"/>
                </a:lnSpc>
                <a:spcBef>
                  <a:spcPts val="190"/>
                </a:spcBef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Flower</a:t>
              </a:r>
              <a:r>
                <a:rPr sz="700" spc="6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Arch</a:t>
              </a:r>
              <a:endParaRPr lang="en-US" altLang="en-US" sz="700" dirty="0"/>
            </a:p>
          </p:txBody>
        </p:sp>
      </p:grpSp>
      <p:pic>
        <p:nvPicPr>
          <p:cNvPr id="244" name="picture 2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731640" y="1269003"/>
            <a:ext cx="3116440" cy="1218958"/>
          </a:xfrm>
          <a:prstGeom prst="rect">
            <a:avLst/>
          </a:prstGeom>
        </p:spPr>
      </p:pic>
      <p:graphicFrame>
        <p:nvGraphicFramePr>
          <p:cNvPr id="245" name="table 245"/>
          <p:cNvGraphicFramePr>
            <a:graphicFrameLocks noGrp="1"/>
          </p:cNvGraphicFramePr>
          <p:nvPr/>
        </p:nvGraphicFramePr>
        <p:xfrm>
          <a:off x="3811339" y="1357889"/>
          <a:ext cx="2874644" cy="1043305"/>
        </p:xfrm>
        <a:graphic>
          <a:graphicData uri="http://schemas.openxmlformats.org/drawingml/2006/table">
            <a:tbl>
              <a:tblPr/>
              <a:tblGrid>
                <a:gridCol w="748665"/>
                <a:gridCol w="763904"/>
                <a:gridCol w="708659"/>
                <a:gridCol w="653415"/>
              </a:tblGrid>
              <a:tr h="10433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32715" algn="l" rtl="0" eaLnBrk="0">
                        <a:lnSpc>
                          <a:spcPct val="80000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914.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4×1219.2</a:t>
                      </a:r>
                      <a:endParaRPr lang="en-US" altLang="en-US" sz="700" dirty="0"/>
                    </a:p>
                    <a:p>
                      <a:pPr marL="132715" algn="l" rtl="0" eaLnBrk="0">
                        <a:lnSpc>
                          <a:spcPct val="80000"/>
                        </a:lnSpc>
                        <a:spcBef>
                          <a:spcPts val="11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914.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4×1219.2</a:t>
                      </a:r>
                      <a:endParaRPr lang="en-US" altLang="en-US" sz="700" dirty="0"/>
                    </a:p>
                    <a:p>
                      <a:pPr marL="318770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3.7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marL="130175" algn="l" rtl="0" eaLnBrk="0">
                        <a:lnSpc>
                          <a:spcPts val="535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.5×18.5×77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8000"/>
                        </a:lnSpc>
                      </a:pPr>
                      <a:endParaRPr lang="en-US" altLang="en-US" sz="100" dirty="0"/>
                    </a:p>
                    <a:p>
                      <a:pPr marL="225425" algn="l" rtl="0" eaLnBrk="0">
                        <a:lnSpc>
                          <a:spcPct val="81000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ZD-R06</a:t>
                      </a:r>
                      <a:endParaRPr lang="en-US" altLang="en-US" sz="700" dirty="0"/>
                    </a:p>
                    <a:p>
                      <a:pPr marL="127000" algn="l" rtl="0" eaLnBrk="0">
                        <a:lnSpc>
                          <a:spcPct val="80000"/>
                        </a:lnSpc>
                        <a:spcBef>
                          <a:spcPts val="119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914.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4×1828</a:t>
                      </a:r>
                      <a:endParaRPr lang="en-US" altLang="en-US" sz="700" dirty="0"/>
                    </a:p>
                    <a:p>
                      <a:pPr marL="127000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914.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4×1828</a:t>
                      </a:r>
                      <a:endParaRPr lang="en-US" altLang="en-US" sz="700" dirty="0"/>
                    </a:p>
                    <a:p>
                      <a:pPr marL="298450" algn="l" rtl="0" eaLnBrk="0">
                        <a:lnSpc>
                          <a:spcPct val="80000"/>
                        </a:lnSpc>
                        <a:spcBef>
                          <a:spcPts val="117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.1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marL="87630" algn="l" rtl="0" eaLnBrk="0">
                        <a:lnSpc>
                          <a:spcPts val="535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.5×18.5×77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75565" algn="l" rtl="0" eaLnBrk="0">
                        <a:lnSpc>
                          <a:spcPct val="90000"/>
                        </a:lnSpc>
                      </a:pPr>
                      <a:r>
                        <a:rPr sz="600" spc="5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1219.2</a:t>
                      </a:r>
                      <a:r>
                        <a:rPr sz="6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x</a:t>
                      </a:r>
                      <a:r>
                        <a:rPr sz="600" spc="5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2133.</a:t>
                      </a:r>
                      <a:r>
                        <a:rPr sz="6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</a:t>
                      </a:r>
                      <a:endParaRPr lang="en-US" altLang="en-US" sz="600" dirty="0"/>
                    </a:p>
                    <a:p>
                      <a:pPr marL="75565" algn="l" rtl="0" eaLnBrk="0">
                        <a:lnSpc>
                          <a:spcPct val="90000"/>
                        </a:lnSpc>
                        <a:spcBef>
                          <a:spcPts val="1305"/>
                        </a:spcBef>
                      </a:pPr>
                      <a:r>
                        <a:rPr sz="600" spc="5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1219.2</a:t>
                      </a:r>
                      <a:r>
                        <a:rPr sz="6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x</a:t>
                      </a:r>
                      <a:r>
                        <a:rPr sz="600" spc="5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2133.</a:t>
                      </a:r>
                      <a:r>
                        <a:rPr sz="6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</a:t>
                      </a:r>
                      <a:endParaRPr lang="en-US" altLang="en-US" sz="600" dirty="0"/>
                    </a:p>
                    <a:p>
                      <a:pPr marL="274320" algn="l" rtl="0" eaLnBrk="0">
                        <a:lnSpc>
                          <a:spcPct val="80000"/>
                        </a:lnSpc>
                        <a:spcBef>
                          <a:spcPts val="114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.5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marL="87630" algn="l" rtl="0" eaLnBrk="0">
                        <a:lnSpc>
                          <a:spcPts val="535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.5×18.5×77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46" name="picture 24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811339" y="1357889"/>
            <a:ext cx="602748" cy="1043745"/>
          </a:xfrm>
          <a:prstGeom prst="rect">
            <a:avLst/>
          </a:prstGeom>
        </p:spPr>
      </p:pic>
      <p:pic>
        <p:nvPicPr>
          <p:cNvPr id="247" name="picture 24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56462" y="1266565"/>
            <a:ext cx="4693234" cy="3015348"/>
          </a:xfrm>
          <a:prstGeom prst="rect">
            <a:avLst/>
          </a:prstGeom>
        </p:spPr>
      </p:pic>
      <p:pic>
        <p:nvPicPr>
          <p:cNvPr id="248" name="picture 24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402823" y="6957670"/>
            <a:ext cx="1852621" cy="2715918"/>
          </a:xfrm>
          <a:prstGeom prst="rect">
            <a:avLst/>
          </a:prstGeom>
        </p:spPr>
      </p:pic>
      <p:pic>
        <p:nvPicPr>
          <p:cNvPr id="249" name="picture 24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8618944" y="5488311"/>
            <a:ext cx="1891472" cy="2388018"/>
          </a:xfrm>
          <a:prstGeom prst="rect">
            <a:avLst/>
          </a:prstGeom>
        </p:spPr>
      </p:pic>
      <p:pic>
        <p:nvPicPr>
          <p:cNvPr id="250" name="picture 25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4731317" y="4444675"/>
            <a:ext cx="1334802" cy="2478036"/>
          </a:xfrm>
          <a:prstGeom prst="rect">
            <a:avLst/>
          </a:prstGeom>
        </p:spPr>
      </p:pic>
      <p:sp>
        <p:nvSpPr>
          <p:cNvPr id="251" name="textbox 251"/>
          <p:cNvSpPr/>
          <p:nvPr/>
        </p:nvSpPr>
        <p:spPr>
          <a:xfrm>
            <a:off x="2946" y="399167"/>
            <a:ext cx="3694429" cy="6858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508000" algn="l" rtl="0" eaLnBrk="0">
              <a:lnSpc>
                <a:spcPct val="81000"/>
              </a:lnSpc>
              <a:spcBef>
                <a:spcPts val="5"/>
              </a:spcBef>
            </a:pPr>
            <a:r>
              <a:rPr sz="2500" b="1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SPECIAL</a:t>
            </a:r>
            <a:r>
              <a:rPr sz="2500" spc="-1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</a:t>
            </a:r>
            <a:endParaRPr lang="en-US" altLang="en-US" sz="2500" dirty="0"/>
          </a:p>
        </p:txBody>
      </p:sp>
      <p:pic>
        <p:nvPicPr>
          <p:cNvPr id="252" name="picture 25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893261" y="7839944"/>
            <a:ext cx="1224806" cy="1795584"/>
          </a:xfrm>
          <a:prstGeom prst="rect">
            <a:avLst/>
          </a:prstGeom>
        </p:spPr>
      </p:pic>
      <p:pic>
        <p:nvPicPr>
          <p:cNvPr id="253" name="picture 25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12916619" y="3005207"/>
            <a:ext cx="1448578" cy="1161079"/>
          </a:xfrm>
          <a:prstGeom prst="rect">
            <a:avLst/>
          </a:prstGeom>
        </p:spPr>
      </p:pic>
      <p:pic>
        <p:nvPicPr>
          <p:cNvPr id="254" name="picture 25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6132869" y="5364969"/>
            <a:ext cx="750993" cy="1524308"/>
          </a:xfrm>
          <a:prstGeom prst="rect">
            <a:avLst/>
          </a:prstGeom>
        </p:spPr>
      </p:pic>
      <p:pic>
        <p:nvPicPr>
          <p:cNvPr id="255" name="picture 25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4633986" y="8416220"/>
            <a:ext cx="602748" cy="1043750"/>
          </a:xfrm>
          <a:prstGeom prst="rect">
            <a:avLst/>
          </a:prstGeom>
        </p:spPr>
      </p:pic>
      <p:pic>
        <p:nvPicPr>
          <p:cNvPr id="256" name="picture 25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11699440" y="8621528"/>
            <a:ext cx="602750" cy="1043738"/>
          </a:xfrm>
          <a:prstGeom prst="rect">
            <a:avLst/>
          </a:prstGeom>
        </p:spPr>
      </p:pic>
      <p:pic>
        <p:nvPicPr>
          <p:cNvPr id="257" name="picture 25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8839671" y="8621528"/>
            <a:ext cx="602748" cy="1043738"/>
          </a:xfrm>
          <a:prstGeom prst="rect">
            <a:avLst/>
          </a:prstGeom>
        </p:spPr>
      </p:pic>
      <p:pic>
        <p:nvPicPr>
          <p:cNvPr id="258" name="picture 25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691306" y="5285009"/>
            <a:ext cx="602748" cy="1043735"/>
          </a:xfrm>
          <a:prstGeom prst="rect">
            <a:avLst/>
          </a:prstGeom>
        </p:spPr>
      </p:pic>
      <p:pic>
        <p:nvPicPr>
          <p:cNvPr id="259" name="picture 259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14544726" y="9468357"/>
            <a:ext cx="794207" cy="614692"/>
          </a:xfrm>
          <a:prstGeom prst="rect">
            <a:avLst/>
          </a:prstGeom>
        </p:spPr>
      </p:pic>
      <p:sp>
        <p:nvSpPr>
          <p:cNvPr id="261" name="textbox 261"/>
          <p:cNvSpPr/>
          <p:nvPr/>
        </p:nvSpPr>
        <p:spPr>
          <a:xfrm>
            <a:off x="2419328" y="5520477"/>
            <a:ext cx="572134" cy="8388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5207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914.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4×1828</a:t>
            </a:r>
            <a:endParaRPr lang="en-US" altLang="en-US" sz="700" dirty="0"/>
          </a:p>
          <a:p>
            <a:pPr marL="52070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914.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4×1828</a:t>
            </a:r>
            <a:endParaRPr lang="en-US" altLang="en-US" sz="700" dirty="0"/>
          </a:p>
          <a:p>
            <a:pPr marL="223520" algn="l" rtl="0" eaLnBrk="0">
              <a:lnSpc>
                <a:spcPct val="80000"/>
              </a:lnSpc>
              <a:spcBef>
                <a:spcPts val="117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.1</a:t>
            </a:r>
            <a:endParaRPr lang="en-US" altLang="en-US" sz="700" dirty="0"/>
          </a:p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.5×18.5×77</a:t>
            </a:r>
            <a:endParaRPr lang="en-US" altLang="en-US" sz="700" dirty="0"/>
          </a:p>
        </p:txBody>
      </p:sp>
      <p:sp>
        <p:nvSpPr>
          <p:cNvPr id="262" name="textbox 262"/>
          <p:cNvSpPr/>
          <p:nvPr/>
        </p:nvSpPr>
        <p:spPr>
          <a:xfrm>
            <a:off x="1557353" y="5520477"/>
            <a:ext cx="572134" cy="8388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524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914.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4×1219.2</a:t>
            </a:r>
            <a:endParaRPr lang="en-US" altLang="en-US" sz="700" dirty="0"/>
          </a:p>
          <a:p>
            <a:pPr marL="15240" algn="l" rtl="0" eaLnBrk="0">
              <a:lnSpc>
                <a:spcPct val="80000"/>
              </a:lnSpc>
              <a:spcBef>
                <a:spcPts val="11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914.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4×1219.2</a:t>
            </a:r>
            <a:endParaRPr lang="en-US" altLang="en-US" sz="700" dirty="0"/>
          </a:p>
          <a:p>
            <a:pPr marL="20193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.5×18.5×77</a:t>
            </a:r>
            <a:endParaRPr lang="en-US" altLang="en-US" sz="700" dirty="0"/>
          </a:p>
        </p:txBody>
      </p:sp>
      <p:sp>
        <p:nvSpPr>
          <p:cNvPr id="263" name="textbox 263"/>
          <p:cNvSpPr/>
          <p:nvPr/>
        </p:nvSpPr>
        <p:spPr>
          <a:xfrm>
            <a:off x="1173550" y="4095848"/>
            <a:ext cx="962660" cy="2495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ZD-R06</a:t>
            </a:r>
            <a:endParaRPr lang="en-US" altLang="en-US" sz="1000" dirty="0"/>
          </a:p>
          <a:p>
            <a:pPr marL="14605" algn="l" rtl="0" eaLnBrk="0">
              <a:lnSpc>
                <a:spcPct val="83000"/>
              </a:lnSpc>
              <a:spcBef>
                <a:spcPts val="9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Special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conical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264" name="textbox 264"/>
          <p:cNvSpPr/>
          <p:nvPr/>
        </p:nvSpPr>
        <p:spPr>
          <a:xfrm>
            <a:off x="2457540" y="4095848"/>
            <a:ext cx="962660" cy="2495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5BB0C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ZD-R06</a:t>
            </a:r>
            <a:endParaRPr lang="en-US" altLang="en-US" sz="1000" dirty="0"/>
          </a:p>
          <a:p>
            <a:pPr marL="14605" algn="l" rtl="0" eaLnBrk="0">
              <a:lnSpc>
                <a:spcPct val="83000"/>
              </a:lnSpc>
              <a:spcBef>
                <a:spcPts val="9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Special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conical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265" name="textbox 265"/>
          <p:cNvSpPr/>
          <p:nvPr/>
        </p:nvSpPr>
        <p:spPr>
          <a:xfrm>
            <a:off x="3724085" y="1070312"/>
            <a:ext cx="1869439" cy="1358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Special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conical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Specification</a:t>
            </a:r>
            <a:endParaRPr lang="en-US" altLang="en-US" sz="900" dirty="0"/>
          </a:p>
        </p:txBody>
      </p:sp>
      <p:sp>
        <p:nvSpPr>
          <p:cNvPr id="266" name="textbox 266"/>
          <p:cNvSpPr/>
          <p:nvPr/>
        </p:nvSpPr>
        <p:spPr>
          <a:xfrm>
            <a:off x="14818287" y="9556072"/>
            <a:ext cx="283845" cy="4940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3000"/>
              </a:lnSpc>
            </a:pPr>
            <a:r>
              <a:rPr sz="200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</a:t>
            </a:r>
            <a:endParaRPr lang="en-US" altLang="en-US" sz="2000" dirty="0"/>
          </a:p>
          <a:p>
            <a:pPr marL="12700" algn="l" rtl="0" eaLnBrk="0">
              <a:lnSpc>
                <a:spcPct val="80000"/>
              </a:lnSpc>
              <a:spcBef>
                <a:spcPts val="15"/>
              </a:spcBef>
            </a:pPr>
            <a:r>
              <a:rPr sz="200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</a:t>
            </a:r>
            <a:endParaRPr lang="en-US" altLang="en-US" sz="2000" dirty="0"/>
          </a:p>
        </p:txBody>
      </p:sp>
      <p:pic>
        <p:nvPicPr>
          <p:cNvPr id="267" name="picture 26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9441062" y="9102343"/>
            <a:ext cx="17716" cy="72491"/>
          </a:xfrm>
          <a:prstGeom prst="rect">
            <a:avLst/>
          </a:prstGeom>
        </p:spPr>
      </p:pic>
      <p:pic>
        <p:nvPicPr>
          <p:cNvPr id="268" name="picture 26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12300832" y="9102343"/>
            <a:ext cx="17716" cy="72491"/>
          </a:xfrm>
          <a:prstGeom prst="rect">
            <a:avLst/>
          </a:prstGeom>
        </p:spPr>
      </p:pic>
      <p:pic>
        <p:nvPicPr>
          <p:cNvPr id="269" name="picture 26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1292698" y="5765822"/>
            <a:ext cx="17716" cy="72491"/>
          </a:xfrm>
          <a:prstGeom prst="rect">
            <a:avLst/>
          </a:prstGeom>
        </p:spPr>
      </p:pic>
      <p:pic>
        <p:nvPicPr>
          <p:cNvPr id="270" name="picture 270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4412730" y="1838713"/>
            <a:ext cx="17716" cy="72491"/>
          </a:xfrm>
          <a:prstGeom prst="rect">
            <a:avLst/>
          </a:prstGeom>
        </p:spPr>
      </p:pic>
      <p:pic>
        <p:nvPicPr>
          <p:cNvPr id="271" name="picture 27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5235377" y="8897048"/>
            <a:ext cx="17716" cy="72491"/>
          </a:xfrm>
          <a:prstGeom prst="rect">
            <a:avLst/>
          </a:prstGeom>
        </p:spPr>
      </p:pic>
      <p:pic>
        <p:nvPicPr>
          <p:cNvPr id="8" name="图片 7" descr="logo 003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29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picture 2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895" y="3079"/>
            <a:ext cx="15336011" cy="10475976"/>
          </a:xfrm>
          <a:prstGeom prst="rect">
            <a:avLst/>
          </a:prstGeom>
        </p:spPr>
      </p:pic>
      <p:pic>
        <p:nvPicPr>
          <p:cNvPr id="273" name="picture 2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882" y="3079"/>
            <a:ext cx="7668011" cy="10475976"/>
          </a:xfrm>
          <a:prstGeom prst="rect">
            <a:avLst/>
          </a:prstGeom>
        </p:spPr>
      </p:pic>
      <p:sp>
        <p:nvSpPr>
          <p:cNvPr id="274" name="textbox 274"/>
          <p:cNvSpPr/>
          <p:nvPr/>
        </p:nvSpPr>
        <p:spPr>
          <a:xfrm>
            <a:off x="859528" y="4526146"/>
            <a:ext cx="5196204" cy="50603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280"/>
              </a:lnSpc>
            </a:pPr>
            <a:r>
              <a:rPr sz="8800" spc="2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EAS</a:t>
            </a:r>
            <a:r>
              <a:rPr sz="8800" spc="17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Y</a:t>
            </a:r>
            <a:endParaRPr lang="en-US" altLang="en-US" sz="8800" dirty="0"/>
          </a:p>
          <a:p>
            <a:pPr marL="20320" indent="2540" algn="l" rtl="0" eaLnBrk="0">
              <a:lnSpc>
                <a:spcPct val="80000"/>
              </a:lnSpc>
              <a:spcBef>
                <a:spcPts val="90"/>
              </a:spcBef>
            </a:pPr>
            <a:r>
              <a:rPr sz="8800" spc="55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FABRI</a:t>
            </a:r>
            <a:r>
              <a:rPr sz="8800" spc="49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</a:t>
            </a:r>
            <a:r>
              <a:rPr sz="880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8800" spc="5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BANNE</a:t>
            </a:r>
            <a:r>
              <a:rPr sz="8800" spc="48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</a:t>
            </a:r>
            <a:r>
              <a:rPr sz="880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8800" spc="60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STAND</a:t>
            </a:r>
            <a:r>
              <a:rPr sz="8800" spc="57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</a:t>
            </a:r>
            <a:endParaRPr lang="en-US" altLang="en-US" sz="8800" dirty="0"/>
          </a:p>
          <a:p>
            <a:pPr marL="23495" algn="l" rtl="0" eaLnBrk="0">
              <a:lnSpc>
                <a:spcPts val="1495"/>
              </a:lnSpc>
              <a:spcBef>
                <a:spcPts val="460"/>
              </a:spcBef>
            </a:pP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100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00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00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stands</a:t>
            </a:r>
            <a:r>
              <a:rPr sz="100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includes</a:t>
            </a:r>
            <a:r>
              <a:rPr sz="100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24”,</a:t>
            </a:r>
            <a:r>
              <a:rPr sz="100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30”,</a:t>
            </a:r>
            <a:r>
              <a:rPr sz="100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31.5</a:t>
            </a:r>
            <a:r>
              <a:rPr sz="100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”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endParaRPr lang="en-US" altLang="en-US" sz="1000" dirty="0"/>
          </a:p>
          <a:p>
            <a:pPr marL="18415" algn="l" rtl="0" eaLnBrk="0">
              <a:lnSpc>
                <a:spcPts val="1470"/>
              </a:lnSpc>
              <a:spcBef>
                <a:spcPts val="10"/>
              </a:spcBef>
            </a:pPr>
            <a:r>
              <a:rPr sz="100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33.5”,</a:t>
            </a:r>
            <a:r>
              <a:rPr sz="100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36”,</a:t>
            </a:r>
            <a:r>
              <a:rPr sz="100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48”,</a:t>
            </a:r>
            <a:r>
              <a:rPr sz="100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60”</a:t>
            </a:r>
            <a:r>
              <a:rPr sz="100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etc</a:t>
            </a:r>
            <a:r>
              <a:rPr sz="100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</a:t>
            </a:r>
            <a:r>
              <a:rPr sz="100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erent</a:t>
            </a:r>
            <a:r>
              <a:rPr sz="10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width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</a:t>
            </a:r>
            <a:endParaRPr lang="en-US" altLang="en-US" sz="1000" dirty="0"/>
          </a:p>
          <a:p>
            <a:pPr marL="17145" indent="0" algn="l" rtl="0" eaLnBrk="0">
              <a:lnSpc>
                <a:spcPct val="124000"/>
              </a:lnSpc>
              <a:spcBef>
                <a:spcPts val="30"/>
              </a:spcBef>
            </a:pP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</a:t>
            </a:r>
            <a:r>
              <a:rPr sz="1000" spc="2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erent</a:t>
            </a:r>
            <a:r>
              <a:rPr sz="1000" spc="2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kinds</a:t>
            </a:r>
            <a:r>
              <a:rPr sz="1000" spc="2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spc="2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demands</a:t>
            </a:r>
            <a:r>
              <a:rPr sz="1000" spc="2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2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r>
              <a:rPr sz="1000" spc="2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1000" spc="2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replace</a:t>
            </a:r>
            <a:r>
              <a:rPr sz="1000" spc="2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traditional</a:t>
            </a:r>
            <a:r>
              <a:rPr sz="1000" spc="2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</a:t>
            </a:r>
            <a:r>
              <a:rPr sz="1000" spc="2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000" spc="2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00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stands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100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100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</a:t>
            </a:r>
            <a:r>
              <a:rPr sz="100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00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PVC</a:t>
            </a:r>
            <a:r>
              <a:rPr sz="100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100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Vinyl</a:t>
            </a:r>
            <a:r>
              <a:rPr sz="100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</a:t>
            </a:r>
            <a:r>
              <a:rPr sz="100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r>
              <a:rPr sz="100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00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also</a:t>
            </a:r>
            <a:r>
              <a:rPr sz="100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much</a:t>
            </a:r>
            <a:r>
              <a:rPr sz="100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</a:t>
            </a:r>
            <a:r>
              <a:rPr sz="100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elegant</a:t>
            </a:r>
            <a:r>
              <a:rPr sz="100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portable</a:t>
            </a:r>
            <a:r>
              <a:rPr sz="1000" spc="3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3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shining</a:t>
            </a:r>
            <a:r>
              <a:rPr sz="1000" spc="3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000" spc="3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textile</a:t>
            </a:r>
            <a:r>
              <a:rPr sz="1000" spc="3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</a:t>
            </a:r>
            <a:r>
              <a:rPr sz="1000" spc="3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000" spc="3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1000" spc="2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1000" dirty="0"/>
          </a:p>
        </p:txBody>
      </p:sp>
      <p:pic>
        <p:nvPicPr>
          <p:cNvPr id="275" name="picture 27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73868" y="9046595"/>
            <a:ext cx="78168" cy="101526"/>
          </a:xfrm>
          <a:prstGeom prst="rect">
            <a:avLst/>
          </a:prstGeom>
        </p:spPr>
      </p:pic>
      <p:pic>
        <p:nvPicPr>
          <p:cNvPr id="276" name="picture 2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490330" y="8856392"/>
            <a:ext cx="78168" cy="101419"/>
          </a:xfrm>
          <a:prstGeom prst="rect">
            <a:avLst/>
          </a:prstGeom>
        </p:spPr>
      </p:pic>
      <p:pic>
        <p:nvPicPr>
          <p:cNvPr id="277" name="picture 27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377834" y="1735220"/>
            <a:ext cx="5524269" cy="4118190"/>
          </a:xfrm>
          <a:prstGeom prst="rect">
            <a:avLst/>
          </a:prstGeom>
        </p:spPr>
      </p:pic>
      <p:graphicFrame>
        <p:nvGraphicFramePr>
          <p:cNvPr id="278" name="table 278"/>
          <p:cNvGraphicFramePr>
            <a:graphicFrameLocks noGrp="1"/>
          </p:cNvGraphicFramePr>
          <p:nvPr/>
        </p:nvGraphicFramePr>
        <p:xfrm>
          <a:off x="8839430" y="7160242"/>
          <a:ext cx="5423534" cy="737234"/>
        </p:xfrm>
        <a:graphic>
          <a:graphicData uri="http://schemas.openxmlformats.org/drawingml/2006/table">
            <a:tbl>
              <a:tblPr/>
              <a:tblGrid>
                <a:gridCol w="5423534"/>
              </a:tblGrid>
              <a:tr h="247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79" name="picture 27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058366" y="6919626"/>
            <a:ext cx="6204611" cy="1218958"/>
          </a:xfrm>
          <a:prstGeom prst="rect">
            <a:avLst/>
          </a:prstGeom>
        </p:spPr>
      </p:pic>
      <p:graphicFrame>
        <p:nvGraphicFramePr>
          <p:cNvPr id="280" name="table 280"/>
          <p:cNvGraphicFramePr>
            <a:graphicFrameLocks noGrp="1"/>
          </p:cNvGraphicFramePr>
          <p:nvPr/>
        </p:nvGraphicFramePr>
        <p:xfrm>
          <a:off x="8839430" y="8909406"/>
          <a:ext cx="5423534" cy="737234"/>
        </p:xfrm>
        <a:graphic>
          <a:graphicData uri="http://schemas.openxmlformats.org/drawingml/2006/table">
            <a:tbl>
              <a:tblPr/>
              <a:tblGrid>
                <a:gridCol w="5423534"/>
              </a:tblGrid>
              <a:tr h="247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81" name="picture 28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058366" y="8668784"/>
            <a:ext cx="6204611" cy="1218958"/>
          </a:xfrm>
          <a:prstGeom prst="rect">
            <a:avLst/>
          </a:prstGeom>
        </p:spPr>
      </p:pic>
      <p:sp>
        <p:nvSpPr>
          <p:cNvPr id="282" name="textbox 282"/>
          <p:cNvSpPr/>
          <p:nvPr/>
        </p:nvSpPr>
        <p:spPr>
          <a:xfrm>
            <a:off x="8126937" y="6963738"/>
            <a:ext cx="6080125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Item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                                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ZD-LB(12cm)</a:t>
            </a:r>
            <a:endParaRPr lang="en-US" altLang="en-US" sz="700" dirty="0"/>
          </a:p>
          <a:p>
            <a:pPr marL="4572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500×1500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850×1500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850×2000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850×2250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850×2400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850×2500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1000×1500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1000×2000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1000×2250</a:t>
            </a:r>
            <a:endParaRPr lang="en-US" altLang="en-US" sz="700" dirty="0"/>
          </a:p>
          <a:p>
            <a:pPr marL="1270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500×1500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850×1500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850×2000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850×2250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850×2400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850×2500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1000×1500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1000×2000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1000×2250</a:t>
            </a:r>
            <a:endParaRPr lang="en-US" altLang="en-US" sz="700" dirty="0"/>
          </a:p>
          <a:p>
            <a:pPr marL="10541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13.5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14.5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14.8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</a:t>
            </a:r>
            <a:r>
              <a:rPr sz="1000" spc="0" baseline="60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15.5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17.5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</a:t>
            </a:r>
            <a:endParaRPr lang="en-US" altLang="en-US" sz="700" dirty="0"/>
          </a:p>
          <a:p>
            <a:pPr algn="l" rtl="0" eaLnBrk="0">
              <a:lnSpc>
                <a:spcPct val="112000"/>
              </a:lnSpc>
            </a:pPr>
            <a:endParaRPr lang="en-US" altLang="en-US" sz="700" dirty="0"/>
          </a:p>
          <a:p>
            <a:pPr marL="31115" algn="l" rtl="0" eaLnBrk="0">
              <a:lnSpc>
                <a:spcPts val="955"/>
              </a:lnSpc>
              <a:spcBef>
                <a:spcPts val="5"/>
              </a:spcBef>
            </a:pPr>
            <a:r>
              <a:rPr sz="900" spc="0" baseline="2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5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baseline="2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900" spc="10" baseline="2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900" spc="0" baseline="2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900" spc="10" baseline="2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5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22×18.5×116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22×18.5×116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22×18.5×116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22×18.5×116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22×18.5×116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22×18.5×116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22×18.5×124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22×18.5×124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22×18.5×124</a:t>
            </a:r>
            <a:endParaRPr lang="en-US" altLang="en-US" sz="600" dirty="0"/>
          </a:p>
        </p:txBody>
      </p:sp>
      <p:sp>
        <p:nvSpPr>
          <p:cNvPr id="283" name="textbox 283"/>
          <p:cNvSpPr/>
          <p:nvPr/>
        </p:nvSpPr>
        <p:spPr>
          <a:xfrm>
            <a:off x="8126937" y="8712903"/>
            <a:ext cx="6075679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Item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                          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ZD-LB(12cm)</a:t>
            </a:r>
            <a:endParaRPr lang="en-US" altLang="en-US" sz="700" dirty="0"/>
          </a:p>
          <a:p>
            <a:pPr marL="45720" algn="l" rtl="0" eaLnBrk="0">
              <a:lnSpc>
                <a:spcPts val="955"/>
              </a:lnSpc>
              <a:spcBef>
                <a:spcPts val="945"/>
              </a:spcBef>
            </a:pPr>
            <a:r>
              <a:rPr sz="1000" spc="0" baseline="6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60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baseline="6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1000" spc="20" baseline="6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000" spc="0" baseline="6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1000" spc="20" baseline="6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60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1000×2500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2000×2000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2000×2250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2000×2400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000" spc="0" baseline="160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3000×2000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000" spc="0" baseline="160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3000×2250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000" spc="0" baseline="160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3000×2400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000" spc="0" baseline="160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3000×2500</a:t>
            </a:r>
            <a:endParaRPr lang="en-US" altLang="en-US" sz="650" dirty="0"/>
          </a:p>
          <a:p>
            <a:pPr marL="1270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1000×2500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2000×2000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2000×2250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2000×2400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2000×2500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3000×2000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3000×2250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3000×2400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3000×2500</a:t>
            </a:r>
            <a:endParaRPr lang="en-US" altLang="en-US" sz="700" dirty="0"/>
          </a:p>
          <a:p>
            <a:pPr marL="10541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18.5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19.5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21.5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23</a:t>
            </a:r>
            <a:endParaRPr lang="en-US" altLang="en-US" sz="700" dirty="0"/>
          </a:p>
          <a:p>
            <a:pPr algn="l" rtl="0" eaLnBrk="0">
              <a:lnSpc>
                <a:spcPct val="112000"/>
              </a:lnSpc>
            </a:pPr>
            <a:endParaRPr lang="en-US" altLang="en-US" sz="700" dirty="0"/>
          </a:p>
          <a:p>
            <a:pPr marL="31115" algn="l" rtl="0" eaLnBrk="0">
              <a:lnSpc>
                <a:spcPts val="955"/>
              </a:lnSpc>
              <a:spcBef>
                <a:spcPts val="5"/>
              </a:spcBef>
            </a:pPr>
            <a:r>
              <a:rPr sz="900" spc="0" baseline="2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50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baseline="2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900" spc="20" baseline="2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900" spc="0" baseline="2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900" spc="20" baseline="2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50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22×18.5×154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22×22×154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22×22×154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22×22×154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22×22×154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22×22×154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22×22×154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22×22×154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22×22×154</a:t>
            </a:r>
            <a:endParaRPr lang="en-US" altLang="en-US" sz="600" dirty="0"/>
          </a:p>
        </p:txBody>
      </p:sp>
      <p:sp>
        <p:nvSpPr>
          <p:cNvPr id="284" name="textbox 284"/>
          <p:cNvSpPr/>
          <p:nvPr/>
        </p:nvSpPr>
        <p:spPr>
          <a:xfrm>
            <a:off x="8190620" y="580250"/>
            <a:ext cx="2674620" cy="3327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2500" b="1" spc="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SEGO</a:t>
            </a:r>
            <a:r>
              <a:rPr sz="2500" spc="4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LIGHTBOX</a:t>
            </a:r>
            <a:endParaRPr lang="en-US" altLang="en-US" sz="2500" dirty="0"/>
          </a:p>
        </p:txBody>
      </p:sp>
      <p:grpSp>
        <p:nvGrpSpPr>
          <p:cNvPr id="46" name="group 46"/>
          <p:cNvGrpSpPr/>
          <p:nvPr/>
        </p:nvGrpSpPr>
        <p:grpSpPr>
          <a:xfrm rot="21600000">
            <a:off x="14544693" y="9468369"/>
            <a:ext cx="794232" cy="614692"/>
            <a:chOff x="0" y="0"/>
            <a:chExt cx="794232" cy="614692"/>
          </a:xfrm>
        </p:grpSpPr>
        <p:pic>
          <p:nvPicPr>
            <p:cNvPr id="285" name="picture 28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794232" cy="614692"/>
            </a:xfrm>
            <a:prstGeom prst="rect">
              <a:avLst/>
            </a:prstGeom>
          </p:spPr>
        </p:pic>
        <p:sp>
          <p:nvSpPr>
            <p:cNvPr id="286" name="textbox 286"/>
            <p:cNvSpPr/>
            <p:nvPr/>
          </p:nvSpPr>
          <p:spPr>
            <a:xfrm>
              <a:off x="-12700" y="-12700"/>
              <a:ext cx="819785" cy="7016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99085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13</a:t>
              </a:r>
              <a:endParaRPr lang="en-US" altLang="en-US" sz="2000" dirty="0"/>
            </a:p>
            <a:p>
              <a:pPr marL="299085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14</a:t>
              </a:r>
              <a:endParaRPr lang="en-US" altLang="en-US" sz="2000" dirty="0"/>
            </a:p>
          </p:txBody>
        </p:sp>
      </p:grpSp>
      <p:pic>
        <p:nvPicPr>
          <p:cNvPr id="288" name="picture 28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208307" y="1494351"/>
            <a:ext cx="3495395" cy="97720"/>
          </a:xfrm>
          <a:prstGeom prst="rect">
            <a:avLst/>
          </a:prstGeom>
        </p:spPr>
      </p:pic>
      <p:pic>
        <p:nvPicPr>
          <p:cNvPr id="289" name="picture 28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214639" y="1615763"/>
            <a:ext cx="3125990" cy="95746"/>
          </a:xfrm>
          <a:prstGeom prst="rect">
            <a:avLst/>
          </a:prstGeom>
        </p:spPr>
      </p:pic>
      <p:sp>
        <p:nvSpPr>
          <p:cNvPr id="290" name="textbox 290"/>
          <p:cNvSpPr/>
          <p:nvPr/>
        </p:nvSpPr>
        <p:spPr>
          <a:xfrm>
            <a:off x="8053627" y="8404973"/>
            <a:ext cx="1553210" cy="1987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SEGO</a:t>
            </a:r>
            <a:r>
              <a:rPr sz="10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Lightb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endParaRPr lang="en-US" altLang="en-US" sz="1000" dirty="0"/>
          </a:p>
        </p:txBody>
      </p:sp>
      <p:pic>
        <p:nvPicPr>
          <p:cNvPr id="291" name="picture 29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8954629" y="8461914"/>
            <a:ext cx="639406" cy="116649"/>
          </a:xfrm>
          <a:prstGeom prst="rect">
            <a:avLst/>
          </a:prstGeom>
        </p:spPr>
      </p:pic>
      <p:sp>
        <p:nvSpPr>
          <p:cNvPr id="292" name="textbox 292"/>
          <p:cNvSpPr/>
          <p:nvPr/>
        </p:nvSpPr>
        <p:spPr>
          <a:xfrm>
            <a:off x="8053627" y="6655801"/>
            <a:ext cx="1553210" cy="1987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SEGO</a:t>
            </a:r>
            <a:r>
              <a:rPr sz="10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Lightb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endParaRPr lang="en-US" altLang="en-US" sz="1000" dirty="0"/>
          </a:p>
        </p:txBody>
      </p:sp>
      <p:pic>
        <p:nvPicPr>
          <p:cNvPr id="293" name="picture 29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8954629" y="6712749"/>
            <a:ext cx="639406" cy="116649"/>
          </a:xfrm>
          <a:prstGeom prst="rect">
            <a:avLst/>
          </a:prstGeom>
        </p:spPr>
      </p:pic>
      <p:sp>
        <p:nvSpPr>
          <p:cNvPr id="294" name="textbox 294"/>
          <p:cNvSpPr/>
          <p:nvPr/>
        </p:nvSpPr>
        <p:spPr>
          <a:xfrm>
            <a:off x="14869754" y="7222235"/>
            <a:ext cx="161289" cy="2164714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ABRIC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STANDS</a:t>
            </a:r>
            <a:endParaRPr lang="en-US" altLang="en-US" sz="1100" dirty="0"/>
          </a:p>
        </p:txBody>
      </p:sp>
      <p:sp>
        <p:nvSpPr>
          <p:cNvPr id="295" name="textbox 295"/>
          <p:cNvSpPr/>
          <p:nvPr/>
        </p:nvSpPr>
        <p:spPr>
          <a:xfrm>
            <a:off x="11759275" y="6006055"/>
            <a:ext cx="784859" cy="245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LB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12cm)</a:t>
            </a:r>
            <a:endParaRPr lang="en-US" altLang="en-US" sz="1000" dirty="0"/>
          </a:p>
          <a:p>
            <a:pPr marL="17145" algn="l" rtl="0" eaLnBrk="0">
              <a:lnSpc>
                <a:spcPct val="82000"/>
              </a:lnSpc>
              <a:spcBef>
                <a:spcPts val="0"/>
              </a:spcBef>
            </a:pP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htbox</a:t>
            </a:r>
            <a:endParaRPr lang="en-US" altLang="en-US" sz="700" dirty="0"/>
          </a:p>
        </p:txBody>
      </p:sp>
      <p:sp>
        <p:nvSpPr>
          <p:cNvPr id="300" name="textbox 300"/>
          <p:cNvSpPr/>
          <p:nvPr/>
        </p:nvSpPr>
        <p:spPr>
          <a:xfrm>
            <a:off x="8200825" y="1362906"/>
            <a:ext cx="320040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QSEG</a:t>
            </a:r>
            <a:endParaRPr lang="en-US" altLang="en-US" sz="800" dirty="0"/>
          </a:p>
        </p:txBody>
      </p:sp>
      <p:pic>
        <p:nvPicPr>
          <p:cNvPr id="301" name="picture 30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8577471" y="1376950"/>
            <a:ext cx="193585" cy="95745"/>
          </a:xfrm>
          <a:prstGeom prst="rect">
            <a:avLst/>
          </a:prstGeom>
        </p:spPr>
      </p:pic>
      <p:pic>
        <p:nvPicPr>
          <p:cNvPr id="303" name="picture 30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10014170" y="1397392"/>
            <a:ext cx="195970" cy="56019"/>
          </a:xfrm>
          <a:prstGeom prst="rect">
            <a:avLst/>
          </a:prstGeom>
        </p:spPr>
      </p:pic>
      <p:pic>
        <p:nvPicPr>
          <p:cNvPr id="304" name="picture 30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8980434" y="1397986"/>
            <a:ext cx="195970" cy="56019"/>
          </a:xfrm>
          <a:prstGeom prst="rect">
            <a:avLst/>
          </a:prstGeom>
        </p:spPr>
      </p:pic>
      <p:pic>
        <p:nvPicPr>
          <p:cNvPr id="305" name="picture 30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9342100" y="1378799"/>
            <a:ext cx="133129" cy="75209"/>
          </a:xfrm>
          <a:prstGeom prst="rect">
            <a:avLst/>
          </a:prstGeom>
        </p:spPr>
      </p:pic>
      <p:pic>
        <p:nvPicPr>
          <p:cNvPr id="306" name="picture 30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11142533" y="1378210"/>
            <a:ext cx="124810" cy="73990"/>
          </a:xfrm>
          <a:prstGeom prst="rect">
            <a:avLst/>
          </a:prstGeom>
        </p:spPr>
      </p:pic>
      <p:pic>
        <p:nvPicPr>
          <p:cNvPr id="307" name="picture 30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10603127" y="1376953"/>
            <a:ext cx="106502" cy="76461"/>
          </a:xfrm>
          <a:prstGeom prst="rect">
            <a:avLst/>
          </a:prstGeom>
        </p:spPr>
      </p:pic>
      <p:pic>
        <p:nvPicPr>
          <p:cNvPr id="308" name="picture 30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9819153" y="1378205"/>
            <a:ext cx="105644" cy="75209"/>
          </a:xfrm>
          <a:prstGeom prst="rect">
            <a:avLst/>
          </a:prstGeom>
        </p:spPr>
      </p:pic>
      <p:pic>
        <p:nvPicPr>
          <p:cNvPr id="309" name="picture 30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10467473" y="1397389"/>
            <a:ext cx="130871" cy="56025"/>
          </a:xfrm>
          <a:prstGeom prst="rect">
            <a:avLst/>
          </a:prstGeom>
        </p:spPr>
      </p:pic>
      <p:pic>
        <p:nvPicPr>
          <p:cNvPr id="310" name="picture 31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9706158" y="1397392"/>
            <a:ext cx="106887" cy="56019"/>
          </a:xfrm>
          <a:prstGeom prst="rect">
            <a:avLst/>
          </a:prstGeom>
        </p:spPr>
      </p:pic>
      <p:pic>
        <p:nvPicPr>
          <p:cNvPr id="311" name="picture 31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8778737" y="1396141"/>
            <a:ext cx="104966" cy="56019"/>
          </a:xfrm>
          <a:prstGeom prst="rect">
            <a:avLst/>
          </a:prstGeom>
        </p:spPr>
      </p:pic>
      <p:pic>
        <p:nvPicPr>
          <p:cNvPr id="312" name="picture 31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10864403" y="1397396"/>
            <a:ext cx="104115" cy="56019"/>
          </a:xfrm>
          <a:prstGeom prst="rect">
            <a:avLst/>
          </a:prstGeom>
        </p:spPr>
      </p:pic>
      <p:pic>
        <p:nvPicPr>
          <p:cNvPr id="313" name="picture 31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11281219" y="1378210"/>
            <a:ext cx="66830" cy="75210"/>
          </a:xfrm>
          <a:prstGeom prst="rect">
            <a:avLst/>
          </a:prstGeom>
        </p:spPr>
      </p:pic>
      <p:pic>
        <p:nvPicPr>
          <p:cNvPr id="314" name="picture 31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10333228" y="1378210"/>
            <a:ext cx="66470" cy="73990"/>
          </a:xfrm>
          <a:prstGeom prst="rect">
            <a:avLst/>
          </a:prstGeom>
        </p:spPr>
      </p:pic>
      <p:pic>
        <p:nvPicPr>
          <p:cNvPr id="315" name="picture 315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11036293" y="1397389"/>
            <a:ext cx="68034" cy="69441"/>
          </a:xfrm>
          <a:prstGeom prst="rect">
            <a:avLst/>
          </a:prstGeom>
        </p:spPr>
      </p:pic>
      <p:pic>
        <p:nvPicPr>
          <p:cNvPr id="316" name="picture 31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9956151" y="1376953"/>
            <a:ext cx="57861" cy="75247"/>
          </a:xfrm>
          <a:prstGeom prst="rect">
            <a:avLst/>
          </a:prstGeom>
        </p:spPr>
      </p:pic>
      <p:pic>
        <p:nvPicPr>
          <p:cNvPr id="317" name="picture 317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8922403" y="1377554"/>
            <a:ext cx="57861" cy="75247"/>
          </a:xfrm>
          <a:prstGeom prst="rect">
            <a:avLst/>
          </a:prstGeom>
        </p:spPr>
      </p:pic>
      <p:pic>
        <p:nvPicPr>
          <p:cNvPr id="318" name="picture 318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9623084" y="1397399"/>
            <a:ext cx="72631" cy="54800"/>
          </a:xfrm>
          <a:prstGeom prst="rect">
            <a:avLst/>
          </a:prstGeom>
        </p:spPr>
      </p:pic>
      <p:pic>
        <p:nvPicPr>
          <p:cNvPr id="319" name="picture 319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10781376" y="1397399"/>
            <a:ext cx="72631" cy="54800"/>
          </a:xfrm>
          <a:prstGeom prst="rect">
            <a:avLst/>
          </a:prstGeom>
        </p:spPr>
      </p:pic>
      <p:pic>
        <p:nvPicPr>
          <p:cNvPr id="320" name="picture 320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9241252" y="1399189"/>
            <a:ext cx="73532" cy="53606"/>
          </a:xfrm>
          <a:prstGeom prst="rect">
            <a:avLst/>
          </a:prstGeom>
        </p:spPr>
      </p:pic>
      <p:pic>
        <p:nvPicPr>
          <p:cNvPr id="321" name="picture 321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10410352" y="1378205"/>
            <a:ext cx="46481" cy="75209"/>
          </a:xfrm>
          <a:prstGeom prst="rect">
            <a:avLst/>
          </a:prstGeom>
        </p:spPr>
      </p:pic>
      <p:pic>
        <p:nvPicPr>
          <p:cNvPr id="322" name="picture 322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10979172" y="1378205"/>
            <a:ext cx="46481" cy="75209"/>
          </a:xfrm>
          <a:prstGeom prst="rect">
            <a:avLst/>
          </a:prstGeom>
        </p:spPr>
      </p:pic>
      <p:pic>
        <p:nvPicPr>
          <p:cNvPr id="323" name="picture 323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10281548" y="1378210"/>
            <a:ext cx="44412" cy="73990"/>
          </a:xfrm>
          <a:prstGeom prst="rect">
            <a:avLst/>
          </a:prstGeom>
        </p:spPr>
      </p:pic>
      <p:pic>
        <p:nvPicPr>
          <p:cNvPr id="324" name="picture 324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11355815" y="1378210"/>
            <a:ext cx="43662" cy="73990"/>
          </a:xfrm>
          <a:prstGeom prst="rect">
            <a:avLst/>
          </a:prstGeom>
        </p:spPr>
      </p:pic>
      <p:sp>
        <p:nvSpPr>
          <p:cNvPr id="325" name="rect"/>
          <p:cNvSpPr/>
          <p:nvPr/>
        </p:nvSpPr>
        <p:spPr>
          <a:xfrm>
            <a:off x="9543106" y="1397990"/>
            <a:ext cx="50215" cy="56019"/>
          </a:xfrm>
          <a:prstGeom prst="rect">
            <a:avLst/>
          </a:prstGeom>
          <a:solidFill>
            <a:srgbClr val="5857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6" name="rect"/>
          <p:cNvSpPr/>
          <p:nvPr/>
        </p:nvSpPr>
        <p:spPr>
          <a:xfrm>
            <a:off x="10720882" y="1397392"/>
            <a:ext cx="49403" cy="56019"/>
          </a:xfrm>
          <a:prstGeom prst="rect">
            <a:avLst/>
          </a:prstGeom>
          <a:solidFill>
            <a:srgbClr val="5857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27" name="picture 327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 rot="21600000">
            <a:off x="8534806" y="1376953"/>
            <a:ext cx="32308" cy="73990"/>
          </a:xfrm>
          <a:prstGeom prst="rect">
            <a:avLst/>
          </a:prstGeom>
        </p:spPr>
      </p:pic>
      <p:pic>
        <p:nvPicPr>
          <p:cNvPr id="328" name="picture 328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 rot="21600000">
            <a:off x="9512765" y="1380473"/>
            <a:ext cx="26149" cy="73025"/>
          </a:xfrm>
          <a:prstGeom prst="rect">
            <a:avLst/>
          </a:prstGeom>
        </p:spPr>
      </p:pic>
      <p:pic>
        <p:nvPicPr>
          <p:cNvPr id="329" name="picture 329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 rot="21600000">
            <a:off x="10219067" y="1379878"/>
            <a:ext cx="26149" cy="73025"/>
          </a:xfrm>
          <a:prstGeom prst="rect">
            <a:avLst/>
          </a:prstGeom>
        </p:spPr>
      </p:pic>
      <p:pic>
        <p:nvPicPr>
          <p:cNvPr id="330" name="picture 330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 rot="21600000">
            <a:off x="9185332" y="1380473"/>
            <a:ext cx="26149" cy="73025"/>
          </a:xfrm>
          <a:prstGeom prst="rect">
            <a:avLst/>
          </a:prstGeom>
        </p:spPr>
      </p:pic>
      <p:sp>
        <p:nvSpPr>
          <p:cNvPr id="331" name="rect"/>
          <p:cNvSpPr/>
          <p:nvPr/>
        </p:nvSpPr>
        <p:spPr>
          <a:xfrm>
            <a:off x="9322447" y="1378807"/>
            <a:ext cx="9093" cy="73990"/>
          </a:xfrm>
          <a:prstGeom prst="rect">
            <a:avLst/>
          </a:prstGeom>
          <a:solidFill>
            <a:srgbClr val="5857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32" name="rect"/>
          <p:cNvSpPr/>
          <p:nvPr/>
        </p:nvSpPr>
        <p:spPr>
          <a:xfrm>
            <a:off x="9939121" y="1378210"/>
            <a:ext cx="9093" cy="73989"/>
          </a:xfrm>
          <a:prstGeom prst="rect">
            <a:avLst/>
          </a:prstGeom>
          <a:solidFill>
            <a:srgbClr val="5857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42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picture 3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46" y="3079"/>
            <a:ext cx="15335961" cy="10475976"/>
          </a:xfrm>
          <a:prstGeom prst="rect">
            <a:avLst/>
          </a:prstGeom>
        </p:spPr>
      </p:pic>
      <p:pic>
        <p:nvPicPr>
          <p:cNvPr id="334" name="picture 3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99617" y="2166942"/>
            <a:ext cx="4868846" cy="5958785"/>
          </a:xfrm>
          <a:prstGeom prst="rect">
            <a:avLst/>
          </a:prstGeom>
        </p:spPr>
      </p:pic>
      <p:pic>
        <p:nvPicPr>
          <p:cNvPr id="335" name="picture 3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0714" y="5078050"/>
            <a:ext cx="7203944" cy="3093542"/>
          </a:xfrm>
          <a:prstGeom prst="rect">
            <a:avLst/>
          </a:prstGeom>
        </p:spPr>
      </p:pic>
      <p:grpSp>
        <p:nvGrpSpPr>
          <p:cNvPr id="48" name="group 48"/>
          <p:cNvGrpSpPr/>
          <p:nvPr/>
        </p:nvGrpSpPr>
        <p:grpSpPr>
          <a:xfrm rot="21600000">
            <a:off x="586894" y="571344"/>
            <a:ext cx="5870084" cy="2273338"/>
            <a:chOff x="0" y="0"/>
            <a:chExt cx="5870084" cy="2273338"/>
          </a:xfrm>
        </p:grpSpPr>
        <p:pic>
          <p:nvPicPr>
            <p:cNvPr id="336" name="picture 3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2235744" y="176453"/>
              <a:ext cx="3634340" cy="2096885"/>
            </a:xfrm>
            <a:prstGeom prst="rect">
              <a:avLst/>
            </a:prstGeom>
          </p:spPr>
        </p:pic>
        <p:sp>
          <p:nvSpPr>
            <p:cNvPr id="337" name="textbox 337"/>
            <p:cNvSpPr/>
            <p:nvPr/>
          </p:nvSpPr>
          <p:spPr>
            <a:xfrm>
              <a:off x="-12700" y="-12700"/>
              <a:ext cx="5059045" cy="22256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4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81000"/>
                </a:lnSpc>
              </a:pPr>
              <a:r>
                <a:rPr sz="2500" b="1" spc="-20" dirty="0">
                  <a:solidFill>
                    <a:srgbClr val="D16F1B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QSEG</a:t>
              </a:r>
              <a:r>
                <a:rPr sz="2500" spc="-20" dirty="0">
                  <a:solidFill>
                    <a:srgbClr val="D16F1B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500" b="1" spc="-20" dirty="0">
                  <a:solidFill>
                    <a:srgbClr val="D16F1B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BANNER</a:t>
              </a:r>
              <a:r>
                <a:rPr sz="2500" spc="-20" dirty="0">
                  <a:solidFill>
                    <a:srgbClr val="D16F1B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500" b="1" spc="-20" dirty="0">
                  <a:solidFill>
                    <a:srgbClr val="D16F1B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</a:t>
              </a:r>
              <a:r>
                <a:rPr sz="2500" b="1" spc="-10" dirty="0">
                  <a:solidFill>
                    <a:srgbClr val="D16F1B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</a:t>
              </a:r>
              <a:r>
                <a:rPr sz="2500" b="1" spc="0" dirty="0">
                  <a:solidFill>
                    <a:srgbClr val="D16F1B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ANDS</a:t>
              </a:r>
              <a:endParaRPr lang="en-US" altLang="en-US" sz="2500" dirty="0"/>
            </a:p>
            <a:p>
              <a:pPr algn="l" rtl="0" eaLnBrk="0">
                <a:lnSpc>
                  <a:spcPct val="109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0000"/>
                </a:lnSpc>
              </a:pPr>
              <a:endParaRPr lang="en-US" altLang="en-US" sz="1000" dirty="0"/>
            </a:p>
            <a:p>
              <a:pPr marL="45720" algn="l" rtl="0" eaLnBrk="0">
                <a:lnSpc>
                  <a:spcPts val="1110"/>
                </a:lnSpc>
                <a:spcBef>
                  <a:spcPts val="240"/>
                </a:spcBef>
              </a:pP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QSEG</a:t>
              </a:r>
              <a:r>
                <a:rPr sz="8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Banner</a:t>
              </a:r>
              <a:r>
                <a:rPr sz="8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Stands</a:t>
              </a:r>
              <a:r>
                <a:rPr sz="8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includes</a:t>
              </a:r>
              <a:r>
                <a:rPr sz="8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24”,</a:t>
              </a:r>
              <a:r>
                <a:rPr sz="8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0”,</a:t>
              </a:r>
              <a:endParaRPr lang="en-US" altLang="en-US" sz="800" dirty="0"/>
            </a:p>
            <a:p>
              <a:pPr algn="l" rtl="0" eaLnBrk="0">
                <a:lnSpc>
                  <a:spcPct val="158000"/>
                </a:lnSpc>
              </a:pPr>
              <a:endParaRPr lang="en-US" altLang="en-US" sz="1000" dirty="0"/>
            </a:p>
            <a:p>
              <a:pPr marL="37465" algn="l" rtl="0" eaLnBrk="0">
                <a:lnSpc>
                  <a:spcPts val="1110"/>
                </a:lnSpc>
                <a:spcBef>
                  <a:spcPts val="250"/>
                </a:spcBef>
              </a:pP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which</a:t>
              </a:r>
              <a:r>
                <a:rPr sz="800" spc="5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can</a:t>
              </a:r>
              <a:r>
                <a:rPr sz="800" spc="5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replace</a:t>
              </a:r>
              <a:r>
                <a:rPr sz="800" spc="5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traditional</a:t>
              </a:r>
              <a:r>
                <a:rPr sz="800" spc="5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roll</a:t>
              </a:r>
              <a:r>
                <a:rPr sz="800" spc="3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</a:t>
              </a:r>
              <a:endParaRPr lang="en-US" altLang="en-US" sz="800" dirty="0"/>
            </a:p>
            <a:p>
              <a:pPr marL="43815" algn="l" rtl="0" eaLnBrk="0">
                <a:lnSpc>
                  <a:spcPts val="1070"/>
                </a:lnSpc>
                <a:spcBef>
                  <a:spcPts val="15"/>
                </a:spcBef>
              </a:pP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banner</a:t>
              </a:r>
              <a:r>
                <a:rPr sz="8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stands</a:t>
              </a:r>
              <a:r>
                <a:rPr sz="8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to</a:t>
              </a:r>
              <a:r>
                <a:rPr sz="8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graphic</a:t>
              </a:r>
              <a:r>
                <a:rPr sz="800" spc="3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quite</a:t>
              </a:r>
              <a:endParaRPr lang="en-US" altLang="en-US" sz="800" dirty="0"/>
            </a:p>
            <a:p>
              <a:pPr marL="40005" algn="l" rtl="0" eaLnBrk="0">
                <a:lnSpc>
                  <a:spcPts val="1070"/>
                </a:lnSpc>
                <a:spcBef>
                  <a:spcPts val="15"/>
                </a:spcBef>
              </a:pP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straight</a:t>
              </a:r>
              <a:r>
                <a:rPr sz="8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,</a:t>
              </a:r>
              <a:r>
                <a:rPr sz="8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which</a:t>
              </a:r>
              <a:r>
                <a:rPr sz="8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is</a:t>
              </a:r>
              <a:r>
                <a:rPr sz="8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also</a:t>
              </a:r>
              <a:r>
                <a:rPr sz="8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much</a:t>
              </a:r>
              <a:r>
                <a:rPr sz="8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stable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endParaRPr lang="en-US" altLang="en-US" sz="800" dirty="0"/>
            </a:p>
            <a:p>
              <a:pPr marL="40640" algn="l" rtl="0" eaLnBrk="0">
                <a:lnSpc>
                  <a:spcPts val="1070"/>
                </a:lnSpc>
                <a:spcBef>
                  <a:spcPts val="15"/>
                </a:spcBef>
              </a:pP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elegant</a:t>
              </a:r>
              <a:r>
                <a:rPr sz="800" spc="5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,</a:t>
              </a:r>
              <a:r>
                <a:rPr sz="800" spc="5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portable</a:t>
              </a:r>
              <a:r>
                <a:rPr sz="800" spc="5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800" spc="5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shining</a:t>
              </a:r>
              <a:r>
                <a:rPr sz="8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endParaRPr lang="en-US" altLang="en-US" sz="800" dirty="0"/>
            </a:p>
            <a:p>
              <a:pPr algn="l" rtl="0" eaLnBrk="0">
                <a:lnSpc>
                  <a:spcPct val="199000"/>
                </a:lnSpc>
              </a:pPr>
              <a:endParaRPr lang="en-US" altLang="en-US" sz="1000" dirty="0"/>
            </a:p>
            <a:p>
              <a:pPr algn="r" rtl="0" eaLnBrk="0">
                <a:lnSpc>
                  <a:spcPct val="86000"/>
                </a:lnSpc>
                <a:spcBef>
                  <a:spcPts val="305"/>
                </a:spcBef>
              </a:pPr>
              <a:r>
                <a:rPr sz="10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0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BS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10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4cm)</a:t>
              </a:r>
              <a:endParaRPr lang="en-US" altLang="en-US" sz="1000" dirty="0"/>
            </a:p>
            <a:p>
              <a:pPr marL="4344670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QSE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</a:t>
              </a:r>
              <a:endParaRPr lang="en-US" altLang="en-US" sz="700" dirty="0"/>
            </a:p>
          </p:txBody>
        </p:sp>
        <p:pic>
          <p:nvPicPr>
            <p:cNvPr id="338" name="picture 33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28721" y="841307"/>
              <a:ext cx="1945462" cy="89877"/>
            </a:xfrm>
            <a:prstGeom prst="rect">
              <a:avLst/>
            </a:prstGeom>
          </p:spPr>
        </p:pic>
        <p:pic>
          <p:nvPicPr>
            <p:cNvPr id="339" name="picture 33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26200" y="979086"/>
              <a:ext cx="1876831" cy="89877"/>
            </a:xfrm>
            <a:prstGeom prst="rect">
              <a:avLst/>
            </a:prstGeom>
          </p:spPr>
        </p:pic>
      </p:grpSp>
      <p:pic>
        <p:nvPicPr>
          <p:cNvPr id="340" name="picture 3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18293" y="8381574"/>
            <a:ext cx="6437254" cy="1342868"/>
          </a:xfrm>
          <a:prstGeom prst="rect">
            <a:avLst/>
          </a:prstGeom>
        </p:spPr>
      </p:pic>
      <p:pic>
        <p:nvPicPr>
          <p:cNvPr id="341" name="picture 34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11276" y="3469481"/>
            <a:ext cx="6465811" cy="1218958"/>
          </a:xfrm>
          <a:prstGeom prst="rect">
            <a:avLst/>
          </a:prstGeom>
        </p:spPr>
      </p:pic>
      <p:grpSp>
        <p:nvGrpSpPr>
          <p:cNvPr id="50" name="group 50"/>
          <p:cNvGrpSpPr/>
          <p:nvPr/>
        </p:nvGrpSpPr>
        <p:grpSpPr>
          <a:xfrm rot="21600000">
            <a:off x="8276704" y="8208397"/>
            <a:ext cx="6005221" cy="1218933"/>
            <a:chOff x="0" y="0"/>
            <a:chExt cx="6005221" cy="1218933"/>
          </a:xfrm>
        </p:grpSpPr>
        <p:pic>
          <p:nvPicPr>
            <p:cNvPr id="342" name="picture 34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6005221" cy="1218933"/>
            </a:xfrm>
            <a:prstGeom prst="rect">
              <a:avLst/>
            </a:prstGeom>
          </p:spPr>
        </p:pic>
        <p:sp>
          <p:nvSpPr>
            <p:cNvPr id="343" name="textbox 343"/>
            <p:cNvSpPr/>
            <p:nvPr/>
          </p:nvSpPr>
          <p:spPr>
            <a:xfrm>
              <a:off x="-12700" y="-12700"/>
              <a:ext cx="6031229" cy="12446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lang="en-US" altLang="en-US" sz="400" dirty="0"/>
            </a:p>
            <a:p>
              <a:pPr marL="329565" algn="l" rtl="0" eaLnBrk="0">
                <a:lnSpc>
                  <a:spcPts val="955"/>
                </a:lnSpc>
                <a:spcBef>
                  <a:spcPts val="0"/>
                </a:spcBef>
              </a:pP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Item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                                                                 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ZD-TLB</a:t>
              </a:r>
              <a:endParaRPr lang="en-US" altLang="en-US" sz="700" dirty="0"/>
            </a:p>
            <a:p>
              <a:pPr marL="127000" algn="l" rtl="0" eaLnBrk="0">
                <a:lnSpc>
                  <a:spcPts val="955"/>
                </a:lnSpc>
                <a:spcBef>
                  <a:spcPts val="945"/>
                </a:spcBef>
              </a:pP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Frame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800×2280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85×2280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917×2280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1000×2280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1222×2280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1524×2280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2438×2280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2922×2280</a:t>
              </a:r>
              <a:endParaRPr lang="en-US" altLang="en-US" sz="700" dirty="0"/>
            </a:p>
            <a:p>
              <a:pPr marL="93980" algn="l" rtl="0" eaLnBrk="0">
                <a:lnSpc>
                  <a:spcPts val="955"/>
                </a:lnSpc>
                <a:spcBef>
                  <a:spcPts val="945"/>
                </a:spcBef>
              </a:pP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Graphic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840×2230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900×2230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960×2230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1050×2230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1270×2230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1570×2230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2480×2230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2970×2230</a:t>
              </a:r>
              <a:endParaRPr lang="en-US" altLang="en-US" sz="700" dirty="0"/>
            </a:p>
            <a:p>
              <a:pPr marL="186690" algn="l" rtl="0" eaLnBrk="0">
                <a:lnSpc>
                  <a:spcPts val="955"/>
                </a:lnSpc>
                <a:spcBef>
                  <a:spcPts val="945"/>
                </a:spcBef>
              </a:pP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Weight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Kg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10.5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11.5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12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12.5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15.5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19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36</a:t>
              </a:r>
              <a:endParaRPr lang="en-US" altLang="en-US" sz="7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700" dirty="0"/>
            </a:p>
            <a:p>
              <a:pPr marL="112395" algn="l" rtl="0" eaLnBrk="0">
                <a:lnSpc>
                  <a:spcPts val="955"/>
                </a:lnSpc>
                <a:spcBef>
                  <a:spcPts val="5"/>
                </a:spcBef>
              </a:pP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Packing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cm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78×25×25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78×25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×25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78×25×25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78×25×25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78×35×35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78×35×35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78×35×35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78×35×35</a:t>
              </a:r>
              <a:endParaRPr lang="en-US" altLang="en-US" sz="700" dirty="0"/>
            </a:p>
          </p:txBody>
        </p:sp>
      </p:grpSp>
      <p:graphicFrame>
        <p:nvGraphicFramePr>
          <p:cNvPr id="344" name="table 344"/>
          <p:cNvGraphicFramePr>
            <a:graphicFrameLocks noGrp="1"/>
          </p:cNvGraphicFramePr>
          <p:nvPr/>
        </p:nvGraphicFramePr>
        <p:xfrm>
          <a:off x="692839" y="3525854"/>
          <a:ext cx="6238239" cy="1085850"/>
        </p:xfrm>
        <a:graphic>
          <a:graphicData uri="http://schemas.openxmlformats.org/drawingml/2006/table">
            <a:tbl>
              <a:tblPr/>
              <a:tblGrid>
                <a:gridCol w="769619"/>
                <a:gridCol w="593090"/>
                <a:gridCol w="602615"/>
                <a:gridCol w="622300"/>
                <a:gridCol w="618490"/>
                <a:gridCol w="649605"/>
                <a:gridCol w="600075"/>
                <a:gridCol w="624205"/>
                <a:gridCol w="627379"/>
                <a:gridCol w="530859"/>
              </a:tblGrid>
              <a:tr h="1085850">
                <a:tc>
                  <a:txBody>
                    <a:bodyPr/>
                    <a:lstStyle/>
                    <a:p>
                      <a:pPr marL="235585" algn="l" rtl="0" eaLnBrk="0">
                        <a:lnSpc>
                          <a:spcPts val="955"/>
                        </a:lnSpc>
                      </a:pPr>
                      <a:r>
                        <a:rPr sz="70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Ite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</a:t>
                      </a:r>
                      <a:endParaRPr lang="en-US" altLang="en-US" sz="700" dirty="0"/>
                    </a:p>
                    <a:p>
                      <a:pPr marL="33020" algn="l" rtl="0" eaLnBrk="0">
                        <a:lnSpc>
                          <a:spcPts val="955"/>
                        </a:lnSpc>
                        <a:spcBef>
                          <a:spcPts val="945"/>
                        </a:spcBef>
                      </a:pP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Frame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siz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mm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ts val="955"/>
                        </a:lnSpc>
                        <a:spcBef>
                          <a:spcPts val="945"/>
                        </a:spcBef>
                      </a:pP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Graphic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ze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mm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lang="en-US" altLang="en-US" sz="700" dirty="0"/>
                    </a:p>
                    <a:p>
                      <a:pPr marL="92710" algn="l" rtl="0" eaLnBrk="0">
                        <a:lnSpc>
                          <a:spcPts val="955"/>
                        </a:lnSpc>
                        <a:spcBef>
                          <a:spcPts val="945"/>
                        </a:spcBef>
                      </a:pP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Weight(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Kg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700" dirty="0"/>
                    </a:p>
                    <a:p>
                      <a:pPr marL="18415" algn="l" rtl="0" eaLnBrk="0">
                        <a:lnSpc>
                          <a:spcPts val="950"/>
                        </a:lnSpc>
                        <a:spcBef>
                          <a:spcPts val="5"/>
                        </a:spcBef>
                      </a:pPr>
                      <a:r>
                        <a:rPr sz="6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Packing</a:t>
                      </a:r>
                      <a:r>
                        <a:rPr sz="600" spc="1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Size</a:t>
                      </a:r>
                      <a:r>
                        <a:rPr sz="600" spc="1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6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cm</a:t>
                      </a:r>
                      <a:r>
                        <a:rPr sz="600" spc="1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lang="en-US" altLang="en-US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1000"/>
                        </a:lnSpc>
                      </a:pPr>
                      <a:endParaRPr lang="en-US" altLang="en-US" sz="1000" dirty="0"/>
                    </a:p>
                    <a:p>
                      <a:pPr marL="8318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×1500</a:t>
                      </a:r>
                      <a:endParaRPr lang="en-US" altLang="en-US" sz="700" dirty="0"/>
                    </a:p>
                    <a:p>
                      <a:pPr marL="83185" algn="l" rtl="0" eaLnBrk="0">
                        <a:lnSpc>
                          <a:spcPct val="80000"/>
                        </a:lnSpc>
                        <a:spcBef>
                          <a:spcPts val="117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×1500</a:t>
                      </a:r>
                      <a:endParaRPr lang="en-US" altLang="en-US" sz="700" dirty="0"/>
                    </a:p>
                    <a:p>
                      <a:pPr marL="217805" algn="l" rtl="0" eaLnBrk="0">
                        <a:lnSpc>
                          <a:spcPct val="80000"/>
                        </a:lnSpc>
                        <a:spcBef>
                          <a:spcPts val="128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.8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8826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111×9×1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1000"/>
                        </a:lnSpc>
                      </a:pPr>
                      <a:endParaRPr lang="en-US" altLang="en-US" sz="1000" dirty="0"/>
                    </a:p>
                    <a:p>
                      <a:pPr marL="11366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850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×2000</a:t>
                      </a:r>
                      <a:endParaRPr lang="en-US" altLang="en-US" sz="700" dirty="0"/>
                    </a:p>
                    <a:p>
                      <a:pPr marL="113665" algn="l" rtl="0" eaLnBrk="0">
                        <a:lnSpc>
                          <a:spcPct val="80000"/>
                        </a:lnSpc>
                        <a:spcBef>
                          <a:spcPts val="117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850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×2000</a:t>
                      </a:r>
                      <a:endParaRPr lang="en-US" altLang="en-US" sz="700" dirty="0"/>
                    </a:p>
                    <a:p>
                      <a:pPr marL="251460" algn="l" rtl="0" eaLnBrk="0">
                        <a:lnSpc>
                          <a:spcPct val="79000"/>
                        </a:lnSpc>
                        <a:spcBef>
                          <a:spcPts val="129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11874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111×9×3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1000"/>
                        </a:lnSpc>
                      </a:pPr>
                      <a:endParaRPr lang="en-US" altLang="en-US" sz="1000" dirty="0"/>
                    </a:p>
                    <a:p>
                      <a:pPr marL="9271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1000×20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00</a:t>
                      </a:r>
                      <a:endParaRPr lang="en-US" altLang="en-US" sz="700" dirty="0"/>
                    </a:p>
                    <a:p>
                      <a:pPr marL="92710" algn="l" rtl="0" eaLnBrk="0">
                        <a:lnSpc>
                          <a:spcPct val="80000"/>
                        </a:lnSpc>
                        <a:spcBef>
                          <a:spcPts val="117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1000×20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00</a:t>
                      </a:r>
                      <a:endParaRPr lang="en-US" altLang="en-US" sz="700" dirty="0"/>
                    </a:p>
                    <a:p>
                      <a:pPr marL="248920" algn="l" rtl="0" eaLnBrk="0">
                        <a:lnSpc>
                          <a:spcPct val="80000"/>
                        </a:lnSpc>
                        <a:spcBef>
                          <a:spcPts val="128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11620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111×9×3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1000"/>
                        </a:lnSpc>
                      </a:pPr>
                      <a:endParaRPr lang="en-US" altLang="en-US" sz="1000" dirty="0"/>
                    </a:p>
                    <a:p>
                      <a:pPr marL="9334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1200×20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00</a:t>
                      </a:r>
                      <a:endParaRPr lang="en-US" altLang="en-US" sz="700" dirty="0"/>
                    </a:p>
                    <a:p>
                      <a:pPr marL="93345" algn="l" rtl="0" eaLnBrk="0">
                        <a:lnSpc>
                          <a:spcPct val="80000"/>
                        </a:lnSpc>
                        <a:spcBef>
                          <a:spcPts val="117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1200×20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00</a:t>
                      </a:r>
                      <a:endParaRPr lang="en-US" altLang="en-US" sz="700" dirty="0"/>
                    </a:p>
                    <a:p>
                      <a:pPr marL="248920" algn="l" rtl="0" eaLnBrk="0">
                        <a:lnSpc>
                          <a:spcPct val="80000"/>
                        </a:lnSpc>
                        <a:spcBef>
                          <a:spcPts val="128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9207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131×10×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32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2000"/>
                        </a:lnSpc>
                      </a:pPr>
                      <a:endParaRPr lang="en-US" altLang="en-US" sz="100" dirty="0"/>
                    </a:p>
                    <a:p>
                      <a:pPr marL="8636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BS(4cm)</a:t>
                      </a:r>
                      <a:endParaRPr lang="en-US" altLang="en-US" sz="700" dirty="0"/>
                    </a:p>
                    <a:p>
                      <a:pPr marL="98425" algn="l" rtl="0" eaLnBrk="0">
                        <a:lnSpc>
                          <a:spcPct val="80000"/>
                        </a:lnSpc>
                        <a:spcBef>
                          <a:spcPts val="113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1000×22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</a:t>
                      </a:r>
                      <a:endParaRPr lang="en-US" altLang="en-US" sz="700" dirty="0"/>
                    </a:p>
                    <a:p>
                      <a:pPr marL="98425" algn="l" rtl="0" eaLnBrk="0">
                        <a:lnSpc>
                          <a:spcPct val="80000"/>
                        </a:lnSpc>
                        <a:spcBef>
                          <a:spcPts val="117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1000×22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</a:t>
                      </a:r>
                      <a:endParaRPr lang="en-US" altLang="en-US" sz="700" dirty="0"/>
                    </a:p>
                    <a:p>
                      <a:pPr marL="254000" algn="l" rtl="0" eaLnBrk="0">
                        <a:lnSpc>
                          <a:spcPct val="80000"/>
                        </a:lnSpc>
                        <a:spcBef>
                          <a:spcPts val="128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9715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120×10×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26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1000"/>
                        </a:lnSpc>
                      </a:pPr>
                      <a:endParaRPr lang="en-US" altLang="en-US" sz="1000" dirty="0"/>
                    </a:p>
                    <a:p>
                      <a:pPr marL="7239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1200×22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</a:t>
                      </a:r>
                      <a:endParaRPr lang="en-US" altLang="en-US" sz="700" dirty="0"/>
                    </a:p>
                    <a:p>
                      <a:pPr marL="72390" algn="l" rtl="0" eaLnBrk="0">
                        <a:lnSpc>
                          <a:spcPct val="80000"/>
                        </a:lnSpc>
                        <a:spcBef>
                          <a:spcPts val="117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1200×22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</a:t>
                      </a:r>
                      <a:endParaRPr lang="en-US" altLang="en-US" sz="700" dirty="0"/>
                    </a:p>
                    <a:p>
                      <a:pPr marL="228600" algn="l" rtl="0" eaLnBrk="0">
                        <a:lnSpc>
                          <a:spcPct val="80000"/>
                        </a:lnSpc>
                        <a:spcBef>
                          <a:spcPts val="128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7175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131×10×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32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1000"/>
                        </a:lnSpc>
                      </a:pPr>
                      <a:endParaRPr lang="en-US" altLang="en-US" sz="1000" dirty="0"/>
                    </a:p>
                    <a:p>
                      <a:pPr marL="8953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00×2250</a:t>
                      </a:r>
                      <a:endParaRPr lang="en-US" altLang="en-US" sz="700" dirty="0"/>
                    </a:p>
                    <a:p>
                      <a:pPr marL="89535" algn="l" rtl="0" eaLnBrk="0">
                        <a:lnSpc>
                          <a:spcPct val="80000"/>
                        </a:lnSpc>
                        <a:spcBef>
                          <a:spcPts val="117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00×2250</a:t>
                      </a:r>
                      <a:endParaRPr lang="en-US" altLang="en-US" sz="700" dirty="0"/>
                    </a:p>
                    <a:p>
                      <a:pPr marL="233680" algn="l" rtl="0" eaLnBrk="0">
                        <a:lnSpc>
                          <a:spcPct val="80000"/>
                        </a:lnSpc>
                        <a:spcBef>
                          <a:spcPts val="1285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11.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9525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131×10×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32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1000"/>
                        </a:lnSpc>
                      </a:pPr>
                      <a:endParaRPr lang="en-US" altLang="en-US" sz="1000" dirty="0"/>
                    </a:p>
                    <a:p>
                      <a:pPr marL="9017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300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0×2250</a:t>
                      </a:r>
                      <a:endParaRPr lang="en-US" altLang="en-US" sz="700" dirty="0"/>
                    </a:p>
                    <a:p>
                      <a:pPr marL="90170" algn="l" rtl="0" eaLnBrk="0">
                        <a:lnSpc>
                          <a:spcPct val="80000"/>
                        </a:lnSpc>
                        <a:spcBef>
                          <a:spcPts val="117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300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0×2250</a:t>
                      </a:r>
                      <a:endParaRPr lang="en-US" altLang="en-US" sz="700" dirty="0"/>
                    </a:p>
                    <a:p>
                      <a:pPr marL="233045" algn="l" rtl="0" eaLnBrk="0">
                        <a:lnSpc>
                          <a:spcPct val="80000"/>
                        </a:lnSpc>
                        <a:spcBef>
                          <a:spcPts val="1285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9461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120×26×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26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1000"/>
                        </a:lnSpc>
                      </a:pPr>
                      <a:endParaRPr lang="en-US" altLang="en-US" sz="1000" dirty="0"/>
                    </a:p>
                    <a:p>
                      <a:pPr marL="9334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600" spc="5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1000×100</a:t>
                      </a:r>
                      <a:r>
                        <a:rPr sz="600" spc="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</a:t>
                      </a:r>
                      <a:endParaRPr lang="en-US" altLang="en-US" sz="600" dirty="0"/>
                    </a:p>
                    <a:p>
                      <a:pPr marL="93345" algn="l" rtl="0" eaLnBrk="0">
                        <a:lnSpc>
                          <a:spcPct val="90000"/>
                        </a:lnSpc>
                        <a:spcBef>
                          <a:spcPts val="1200"/>
                        </a:spcBef>
                      </a:pPr>
                      <a:r>
                        <a:rPr sz="600" spc="5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1000×100</a:t>
                      </a:r>
                      <a:r>
                        <a:rPr sz="600" spc="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</a:t>
                      </a:r>
                      <a:endParaRPr lang="en-US" altLang="en-US" sz="600" dirty="0"/>
                    </a:p>
                    <a:p>
                      <a:pPr marL="247015" algn="l" rtl="0" eaLnBrk="0">
                        <a:lnSpc>
                          <a:spcPct val="80000"/>
                        </a:lnSpc>
                        <a:spcBef>
                          <a:spcPts val="130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.4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11747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111×9×1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45" name="textbox 345"/>
          <p:cNvSpPr/>
          <p:nvPr/>
        </p:nvSpPr>
        <p:spPr>
          <a:xfrm>
            <a:off x="8270124" y="1229943"/>
            <a:ext cx="2552064" cy="7207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marL="12700" indent="8255" algn="l" rtl="0" eaLnBrk="0">
              <a:lnSpc>
                <a:spcPct val="113000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Illuminate</a:t>
            </a:r>
            <a:r>
              <a:rPr sz="8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8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message</a:t>
            </a:r>
            <a:r>
              <a:rPr sz="8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8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43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8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!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Lumiere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ladder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lights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made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graphics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this</a:t>
            </a:r>
            <a:r>
              <a:rPr sz="8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innovative</a:t>
            </a:r>
            <a:r>
              <a:rPr sz="8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8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8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8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graphics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800" dirty="0"/>
          </a:p>
          <a:p>
            <a:pPr marL="15240" indent="3810" algn="l" rtl="0" eaLnBrk="0">
              <a:lnSpc>
                <a:spcPct val="114000"/>
              </a:lnSpc>
              <a:spcBef>
                <a:spcPts val="20"/>
              </a:spcBef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Walls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connected</a:t>
            </a:r>
            <a:r>
              <a:rPr sz="8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together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create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larger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backwall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install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carrying</a:t>
            </a:r>
            <a:r>
              <a:rPr sz="8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800" dirty="0"/>
          </a:p>
        </p:txBody>
      </p:sp>
      <p:sp>
        <p:nvSpPr>
          <p:cNvPr id="346" name="textbox 346"/>
          <p:cNvSpPr/>
          <p:nvPr/>
        </p:nvSpPr>
        <p:spPr>
          <a:xfrm>
            <a:off x="8106570" y="558644"/>
            <a:ext cx="3864609" cy="3327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2500" b="1" spc="-1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</a:t>
            </a:r>
            <a:r>
              <a:rPr sz="2500" b="1" spc="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2500" spc="-1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LIGHTBOX</a:t>
            </a:r>
            <a:r>
              <a:rPr sz="2500" spc="-1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lang="en-US" altLang="en-US" sz="2500" dirty="0"/>
          </a:p>
        </p:txBody>
      </p:sp>
      <p:grpSp>
        <p:nvGrpSpPr>
          <p:cNvPr id="52" name="group 52"/>
          <p:cNvGrpSpPr/>
          <p:nvPr/>
        </p:nvGrpSpPr>
        <p:grpSpPr>
          <a:xfrm rot="21600000">
            <a:off x="14544716" y="9468369"/>
            <a:ext cx="794207" cy="614692"/>
            <a:chOff x="0" y="0"/>
            <a:chExt cx="794207" cy="614692"/>
          </a:xfrm>
        </p:grpSpPr>
        <p:pic>
          <p:nvPicPr>
            <p:cNvPr id="347" name="picture 34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794207" cy="614692"/>
            </a:xfrm>
            <a:prstGeom prst="rect">
              <a:avLst/>
            </a:prstGeom>
          </p:spPr>
        </p:pic>
        <p:sp>
          <p:nvSpPr>
            <p:cNvPr id="348" name="textbox 348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99085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15</a:t>
              </a:r>
              <a:endParaRPr lang="en-US" altLang="en-US" sz="2000" dirty="0"/>
            </a:p>
            <a:p>
              <a:pPr marL="299085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16</a:t>
              </a:r>
              <a:endParaRPr lang="en-US" altLang="en-US" sz="2000" dirty="0"/>
            </a:p>
          </p:txBody>
        </p:sp>
      </p:grpSp>
      <p:sp>
        <p:nvSpPr>
          <p:cNvPr id="350" name="textbox 350"/>
          <p:cNvSpPr/>
          <p:nvPr/>
        </p:nvSpPr>
        <p:spPr>
          <a:xfrm>
            <a:off x="578666" y="3288500"/>
            <a:ext cx="2018029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Specification</a:t>
            </a:r>
            <a:endParaRPr lang="en-US" altLang="en-US" sz="1000" dirty="0"/>
          </a:p>
        </p:txBody>
      </p:sp>
      <p:sp>
        <p:nvSpPr>
          <p:cNvPr id="351" name="textbox 351"/>
          <p:cNvSpPr/>
          <p:nvPr/>
        </p:nvSpPr>
        <p:spPr>
          <a:xfrm>
            <a:off x="14841331" y="7226613"/>
            <a:ext cx="161289" cy="2156460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NNER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STANDS</a:t>
            </a:r>
            <a:endParaRPr lang="en-US" altLang="en-US" sz="1100" dirty="0"/>
          </a:p>
        </p:txBody>
      </p:sp>
      <p:pic>
        <p:nvPicPr>
          <p:cNvPr id="352" name="picture 3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8276561" y="7993881"/>
            <a:ext cx="1406118" cy="118046"/>
          </a:xfrm>
          <a:prstGeom prst="rect">
            <a:avLst/>
          </a:prstGeom>
        </p:spPr>
      </p:pic>
      <p:pic>
        <p:nvPicPr>
          <p:cNvPr id="8" name="图片 7" descr="logo 00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14"/>
            </p:custDataLst>
          </p:nvPr>
        </p:nvSpPr>
        <p:spPr>
          <a:xfrm>
            <a:off x="8314055" y="10139045"/>
            <a:ext cx="25927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www.eagle-focus.com</a:t>
            </a:r>
            <a:endParaRPr lang="zh-CN" altLang="en-US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picture 3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0"/>
            <a:ext cx="15336012" cy="10475976"/>
          </a:xfrm>
          <a:prstGeom prst="rect">
            <a:avLst/>
          </a:prstGeom>
        </p:spPr>
      </p:pic>
      <p:grpSp>
        <p:nvGrpSpPr>
          <p:cNvPr id="54" name="group 54"/>
          <p:cNvGrpSpPr/>
          <p:nvPr/>
        </p:nvGrpSpPr>
        <p:grpSpPr>
          <a:xfrm rot="21600000">
            <a:off x="8105285" y="6459415"/>
            <a:ext cx="4475456" cy="2082799"/>
            <a:chOff x="0" y="0"/>
            <a:chExt cx="4475456" cy="2082799"/>
          </a:xfrm>
        </p:grpSpPr>
        <p:pic>
          <p:nvPicPr>
            <p:cNvPr id="354" name="picture 35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843256" y="0"/>
              <a:ext cx="3632200" cy="2082799"/>
            </a:xfrm>
            <a:prstGeom prst="rect">
              <a:avLst/>
            </a:prstGeom>
          </p:spPr>
        </p:pic>
        <p:pic>
          <p:nvPicPr>
            <p:cNvPr id="355" name="picture 35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1335141"/>
              <a:ext cx="768721" cy="67157"/>
            </a:xfrm>
            <a:prstGeom prst="rect">
              <a:avLst/>
            </a:prstGeom>
          </p:spPr>
        </p:pic>
        <p:pic>
          <p:nvPicPr>
            <p:cNvPr id="356" name="picture 35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2300" y="1587703"/>
              <a:ext cx="766420" cy="67157"/>
            </a:xfrm>
            <a:prstGeom prst="rect">
              <a:avLst/>
            </a:prstGeom>
          </p:spPr>
        </p:pic>
        <p:pic>
          <p:nvPicPr>
            <p:cNvPr id="357" name="picture 35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3993" y="18918"/>
              <a:ext cx="436257" cy="117641"/>
            </a:xfrm>
            <a:prstGeom prst="rect">
              <a:avLst/>
            </a:prstGeom>
          </p:spPr>
        </p:pic>
        <p:pic>
          <p:nvPicPr>
            <p:cNvPr id="358" name="picture 35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1545" y="839754"/>
              <a:ext cx="716078" cy="67157"/>
            </a:xfrm>
            <a:prstGeom prst="rect">
              <a:avLst/>
            </a:prstGeom>
          </p:spPr>
        </p:pic>
        <p:pic>
          <p:nvPicPr>
            <p:cNvPr id="359" name="picture 35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2691" y="1090939"/>
              <a:ext cx="714933" cy="67202"/>
            </a:xfrm>
            <a:prstGeom prst="rect">
              <a:avLst/>
            </a:prstGeom>
          </p:spPr>
        </p:pic>
        <p:pic>
          <p:nvPicPr>
            <p:cNvPr id="360" name="picture 36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1375" y="316103"/>
              <a:ext cx="474018" cy="94005"/>
            </a:xfrm>
            <a:prstGeom prst="rect">
              <a:avLst/>
            </a:prstGeom>
          </p:spPr>
        </p:pic>
        <p:pic>
          <p:nvPicPr>
            <p:cNvPr id="361" name="picture 36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478807" y="317272"/>
              <a:ext cx="130543" cy="323641"/>
            </a:xfrm>
            <a:prstGeom prst="rect">
              <a:avLst/>
            </a:prstGeom>
          </p:spPr>
        </p:pic>
        <p:pic>
          <p:nvPicPr>
            <p:cNvPr id="362" name="picture 36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6939" y="470700"/>
              <a:ext cx="470594" cy="66852"/>
            </a:xfrm>
            <a:prstGeom prst="rect">
              <a:avLst/>
            </a:prstGeom>
          </p:spPr>
        </p:pic>
        <p:pic>
          <p:nvPicPr>
            <p:cNvPr id="363" name="picture 36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6580" y="574071"/>
              <a:ext cx="464611" cy="66845"/>
            </a:xfrm>
            <a:prstGeom prst="rect">
              <a:avLst/>
            </a:prstGeom>
          </p:spPr>
        </p:pic>
        <p:pic>
          <p:nvPicPr>
            <p:cNvPr id="364" name="picture 36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6932" y="1227721"/>
              <a:ext cx="376428" cy="68010"/>
            </a:xfrm>
            <a:prstGeom prst="rect">
              <a:avLst/>
            </a:prstGeom>
          </p:spPr>
        </p:pic>
        <p:pic>
          <p:nvPicPr>
            <p:cNvPr id="365" name="picture 365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6660" y="1486587"/>
              <a:ext cx="375173" cy="67164"/>
            </a:xfrm>
            <a:prstGeom prst="rect">
              <a:avLst/>
            </a:prstGeom>
          </p:spPr>
        </p:pic>
        <p:pic>
          <p:nvPicPr>
            <p:cNvPr id="366" name="picture 36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7118" y="747146"/>
              <a:ext cx="375126" cy="67165"/>
            </a:xfrm>
            <a:prstGeom prst="rect">
              <a:avLst/>
            </a:prstGeom>
          </p:spPr>
        </p:pic>
        <p:pic>
          <p:nvPicPr>
            <p:cNvPr id="367" name="picture 367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7032" y="976056"/>
              <a:ext cx="370089" cy="67165"/>
            </a:xfrm>
            <a:prstGeom prst="rect">
              <a:avLst/>
            </a:prstGeom>
          </p:spPr>
        </p:pic>
      </p:grpSp>
      <p:sp>
        <p:nvSpPr>
          <p:cNvPr id="368" name="textbox 368"/>
          <p:cNvSpPr/>
          <p:nvPr/>
        </p:nvSpPr>
        <p:spPr>
          <a:xfrm>
            <a:off x="3334839" y="1487568"/>
            <a:ext cx="1156969" cy="11423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9050" algn="l" rtl="0" eaLnBrk="0">
              <a:lnSpc>
                <a:spcPts val="985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Economy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endParaRPr lang="en-US" altLang="en-US" sz="700" dirty="0"/>
          </a:p>
          <a:p>
            <a:pPr marL="13970" algn="l" rtl="0" eaLnBrk="0">
              <a:lnSpc>
                <a:spcPts val="530"/>
              </a:lnSpc>
              <a:spcBef>
                <a:spcPts val="520"/>
              </a:spcBef>
            </a:pP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24''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612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×2280mm</a:t>
            </a:r>
            <a:endParaRPr lang="en-US" altLang="en-US" sz="700" dirty="0"/>
          </a:p>
          <a:p>
            <a:pPr marL="15240" algn="l" rtl="0" eaLnBrk="0">
              <a:lnSpc>
                <a:spcPts val="1125"/>
              </a:lnSpc>
            </a:pP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30''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76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2×2280mm</a:t>
            </a:r>
            <a:endParaRPr lang="en-US" altLang="en-US" sz="700" dirty="0"/>
          </a:p>
          <a:p>
            <a:pPr marL="15240" algn="l" rtl="0" eaLnBrk="0">
              <a:lnSpc>
                <a:spcPts val="1125"/>
              </a:lnSpc>
            </a:pP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31.5''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00×2280mm</a:t>
            </a:r>
            <a:endParaRPr lang="en-US" altLang="en-US" sz="700" dirty="0"/>
          </a:p>
          <a:p>
            <a:pPr marL="15240" algn="l" rtl="0" eaLnBrk="0">
              <a:lnSpc>
                <a:spcPts val="1125"/>
              </a:lnSpc>
            </a:pP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33.5''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0×2280mm</a:t>
            </a:r>
            <a:endParaRPr lang="en-US" altLang="en-US" sz="700" dirty="0"/>
          </a:p>
          <a:p>
            <a:pPr marL="15240" algn="l" rtl="0" eaLnBrk="0">
              <a:lnSpc>
                <a:spcPts val="1125"/>
              </a:lnSpc>
            </a:pP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36''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7×2280mm</a:t>
            </a:r>
            <a:endParaRPr lang="en-US" altLang="en-US" sz="700" dirty="0"/>
          </a:p>
          <a:p>
            <a:pPr marL="12700" algn="l" rtl="0" eaLnBrk="0">
              <a:lnSpc>
                <a:spcPts val="1125"/>
              </a:lnSpc>
            </a:pP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48''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122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×2280mm</a:t>
            </a:r>
            <a:endParaRPr lang="en-US" altLang="en-US" sz="700" dirty="0"/>
          </a:p>
          <a:p>
            <a:pPr marL="15240" algn="l" rtl="0" eaLnBrk="0">
              <a:lnSpc>
                <a:spcPts val="1125"/>
              </a:lnSpc>
            </a:pP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60''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6×2280mm</a:t>
            </a:r>
            <a:endParaRPr lang="en-US" altLang="en-US" sz="700" dirty="0"/>
          </a:p>
        </p:txBody>
      </p:sp>
      <p:pic>
        <p:nvPicPr>
          <p:cNvPr id="369" name="picture 36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4406675" y="810031"/>
            <a:ext cx="2269447" cy="3783253"/>
          </a:xfrm>
          <a:prstGeom prst="rect">
            <a:avLst/>
          </a:prstGeom>
        </p:spPr>
      </p:pic>
      <p:grpSp>
        <p:nvGrpSpPr>
          <p:cNvPr id="56" name="group 56"/>
          <p:cNvGrpSpPr/>
          <p:nvPr/>
        </p:nvGrpSpPr>
        <p:grpSpPr>
          <a:xfrm rot="21600000">
            <a:off x="350837" y="4585588"/>
            <a:ext cx="6204572" cy="1218958"/>
            <a:chOff x="0" y="0"/>
            <a:chExt cx="6204572" cy="1218958"/>
          </a:xfrm>
        </p:grpSpPr>
        <p:pic>
          <p:nvPicPr>
            <p:cNvPr id="370" name="picture 370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6204572" cy="1218958"/>
            </a:xfrm>
            <a:prstGeom prst="rect">
              <a:avLst/>
            </a:prstGeom>
          </p:spPr>
        </p:pic>
        <p:sp>
          <p:nvSpPr>
            <p:cNvPr id="371" name="textbox 371"/>
            <p:cNvSpPr/>
            <p:nvPr/>
          </p:nvSpPr>
          <p:spPr>
            <a:xfrm>
              <a:off x="3247846" y="71421"/>
              <a:ext cx="575309" cy="10890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0"/>
                </a:lnSpc>
              </a:pPr>
              <a:endParaRPr lang="en-US" altLang="en-US" sz="100" dirty="0"/>
            </a:p>
            <a:p>
              <a:pPr marL="88900" algn="l" rtl="0" eaLnBrk="0">
                <a:lnSpc>
                  <a:spcPct val="81000"/>
                </a:lnSpc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</a:t>
              </a:r>
              <a:r>
                <a:rPr sz="700" spc="-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</a:t>
              </a:r>
              <a:r>
                <a:rPr sz="700" spc="-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-25</a:t>
              </a:r>
              <a:endParaRPr lang="en-US" altLang="en-US" sz="700" dirty="0"/>
            </a:p>
            <a:p>
              <a:pPr marL="12700" algn="l" rtl="0" eaLnBrk="0">
                <a:lnSpc>
                  <a:spcPct val="90000"/>
                </a:lnSpc>
                <a:spcBef>
                  <a:spcPts val="1275"/>
                </a:spcBef>
              </a:pPr>
              <a:r>
                <a:rPr sz="600" spc="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33.5”</a:t>
              </a:r>
              <a:r>
                <a:rPr sz="600" spc="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spc="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</a:t>
              </a:r>
              <a:r>
                <a:rPr sz="6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r>
                <a:rPr sz="6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0×2280</a:t>
              </a:r>
              <a:endParaRPr lang="en-US" altLang="en-US" sz="600" dirty="0"/>
            </a:p>
            <a:p>
              <a:pPr marL="97155" algn="l" rtl="0" eaLnBrk="0">
                <a:lnSpc>
                  <a:spcPct val="90000"/>
                </a:lnSpc>
                <a:spcBef>
                  <a:spcPts val="1220"/>
                </a:spcBef>
              </a:pPr>
              <a:r>
                <a:rPr sz="600" spc="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900×2</a:t>
              </a:r>
              <a:r>
                <a:rPr sz="6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330</a:t>
              </a:r>
              <a:endParaRPr lang="en-US" altLang="en-US" sz="600" dirty="0"/>
            </a:p>
            <a:p>
              <a:pPr marL="233680" algn="l" rtl="0" eaLnBrk="0">
                <a:lnSpc>
                  <a:spcPct val="80000"/>
                </a:lnSpc>
                <a:spcBef>
                  <a:spcPts val="1300"/>
                </a:spcBef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endParaRPr lang="en-US" altLang="en-US" sz="7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marL="46355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6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11.5×11.5×</a:t>
              </a:r>
              <a:r>
                <a:rPr sz="6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90</a:t>
              </a:r>
              <a:endParaRPr lang="en-US" altLang="en-US" sz="600" dirty="0"/>
            </a:p>
          </p:txBody>
        </p:sp>
      </p:grpSp>
      <p:graphicFrame>
        <p:nvGraphicFramePr>
          <p:cNvPr id="372" name="table 372"/>
          <p:cNvGraphicFramePr>
            <a:graphicFrameLocks noGrp="1"/>
          </p:cNvGraphicFramePr>
          <p:nvPr/>
        </p:nvGraphicFramePr>
        <p:xfrm>
          <a:off x="8892164" y="4505219"/>
          <a:ext cx="5223510" cy="737234"/>
        </p:xfrm>
        <a:graphic>
          <a:graphicData uri="http://schemas.openxmlformats.org/drawingml/2006/table">
            <a:tbl>
              <a:tblPr/>
              <a:tblGrid>
                <a:gridCol w="5223509"/>
              </a:tblGrid>
              <a:tr h="246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73" name="picture 37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8111108" y="4264596"/>
            <a:ext cx="6005193" cy="1218958"/>
          </a:xfrm>
          <a:prstGeom prst="rect">
            <a:avLst/>
          </a:prstGeom>
        </p:spPr>
      </p:pic>
      <p:pic>
        <p:nvPicPr>
          <p:cNvPr id="374" name="picture 37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11400040" y="972756"/>
            <a:ext cx="2209102" cy="3228340"/>
          </a:xfrm>
          <a:prstGeom prst="rect">
            <a:avLst/>
          </a:prstGeom>
        </p:spPr>
      </p:pic>
      <p:grpSp>
        <p:nvGrpSpPr>
          <p:cNvPr id="58" name="group 58"/>
          <p:cNvGrpSpPr/>
          <p:nvPr/>
        </p:nvGrpSpPr>
        <p:grpSpPr>
          <a:xfrm rot="21600000">
            <a:off x="1625040" y="8254263"/>
            <a:ext cx="5640107" cy="1218958"/>
            <a:chOff x="0" y="0"/>
            <a:chExt cx="5640107" cy="1218958"/>
          </a:xfrm>
        </p:grpSpPr>
        <p:pic>
          <p:nvPicPr>
            <p:cNvPr id="375" name="picture 375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21600000">
              <a:off x="0" y="0"/>
              <a:ext cx="5640107" cy="1218958"/>
            </a:xfrm>
            <a:prstGeom prst="rect">
              <a:avLst/>
            </a:prstGeom>
          </p:spPr>
        </p:pic>
        <p:sp>
          <p:nvSpPr>
            <p:cNvPr id="376" name="textbox 376"/>
            <p:cNvSpPr/>
            <p:nvPr/>
          </p:nvSpPr>
          <p:spPr>
            <a:xfrm>
              <a:off x="2954783" y="71410"/>
              <a:ext cx="1248410" cy="109918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0"/>
                </a:lnSpc>
              </a:pPr>
              <a:endParaRPr lang="en-US" altLang="en-US" sz="100" dirty="0"/>
            </a:p>
            <a:p>
              <a:pPr marL="364490" algn="l" rtl="0" eaLnBrk="0">
                <a:lnSpc>
                  <a:spcPct val="81000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TST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25</a:t>
              </a:r>
              <a:endParaRPr lang="en-US" altLang="en-US" sz="700" dirty="0"/>
            </a:p>
            <a:p>
              <a:pPr marL="12700" algn="l" rtl="0" eaLnBrk="0">
                <a:lnSpc>
                  <a:spcPct val="80000"/>
                </a:lnSpc>
                <a:spcBef>
                  <a:spcPts val="128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33.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5”850×2280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36”917×2280</a:t>
              </a:r>
              <a:endParaRPr lang="en-US" altLang="en-US" sz="700" dirty="0"/>
            </a:p>
            <a:p>
              <a:pPr marL="113665" algn="l" rtl="0" eaLnBrk="0">
                <a:lnSpc>
                  <a:spcPct val="80000"/>
                </a:lnSpc>
                <a:spcBef>
                  <a:spcPts val="1120"/>
                </a:spcBef>
              </a:pP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900×2330</a:t>
              </a: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960×2330</a:t>
              </a:r>
              <a:endParaRPr lang="en-US" altLang="en-US" sz="700" dirty="0"/>
            </a:p>
            <a:p>
              <a:pPr marL="250825" algn="l" rtl="0" eaLnBrk="0">
                <a:lnSpc>
                  <a:spcPct val="80000"/>
                </a:lnSpc>
                <a:spcBef>
                  <a:spcPts val="1340"/>
                </a:spcBef>
              </a:pP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6.8</a:t>
              </a: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</a:t>
              </a:r>
              <a:endParaRPr lang="en-US" altLang="en-US" sz="7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100" dirty="0"/>
            </a:p>
            <a:p>
              <a:pPr algn="l" rtl="0" eaLnBrk="0">
                <a:lnSpc>
                  <a:spcPct val="8000"/>
                </a:lnSpc>
              </a:pPr>
              <a:endParaRPr lang="en-US" altLang="en-US" sz="100" dirty="0"/>
            </a:p>
            <a:p>
              <a:pPr marL="99060" algn="l" rtl="0" eaLnBrk="0">
                <a:lnSpc>
                  <a:spcPct val="81000"/>
                </a:lnSpc>
              </a:pP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22.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5×7×92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22.5×7×98.5</a:t>
              </a:r>
              <a:endParaRPr lang="en-US" altLang="en-US" sz="700" dirty="0"/>
            </a:p>
          </p:txBody>
        </p:sp>
      </p:grpSp>
      <p:sp>
        <p:nvSpPr>
          <p:cNvPr id="377" name="textbox 377"/>
          <p:cNvSpPr/>
          <p:nvPr/>
        </p:nvSpPr>
        <p:spPr>
          <a:xfrm>
            <a:off x="8179420" y="4307374"/>
            <a:ext cx="5922645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Item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             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ZD-ST-32</a:t>
            </a:r>
            <a:endParaRPr lang="en-US" altLang="en-US" sz="700" dirty="0"/>
          </a:p>
          <a:p>
            <a:pPr marL="4572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612×2280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762×2280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800×2280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850×2280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917×2280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1222×2280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1526×2280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2000×2280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2438×2280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2922×2280</a:t>
            </a:r>
            <a:endParaRPr lang="en-US" altLang="en-US" sz="700" dirty="0"/>
          </a:p>
          <a:p>
            <a:pPr marL="1270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652×2290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802×2290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840×2290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890×2290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957×2290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1262×2290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1566×2290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2040×2290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2478×2290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2962×2290</a:t>
            </a:r>
            <a:endParaRPr lang="en-US" altLang="en-US" sz="700" dirty="0"/>
          </a:p>
          <a:p>
            <a:pPr marL="10541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4.2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4.4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4.6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4.8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5.5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7.5</a:t>
            </a:r>
            <a:endParaRPr lang="en-US" altLang="en-US" sz="700" dirty="0"/>
          </a:p>
          <a:p>
            <a:pPr algn="l" rtl="0" eaLnBrk="0">
              <a:lnSpc>
                <a:spcPct val="112000"/>
              </a:lnSpc>
            </a:pPr>
            <a:endParaRPr lang="en-US" altLang="en-US" sz="700" dirty="0"/>
          </a:p>
          <a:p>
            <a:pPr marL="31115" algn="l" rtl="0" eaLnBrk="0">
              <a:lnSpc>
                <a:spcPts val="955"/>
              </a:lnSpc>
              <a:spcBef>
                <a:spcPts val="5"/>
              </a:spcBef>
            </a:pPr>
            <a:r>
              <a:rPr sz="6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60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60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6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60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60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24.5×18.5×77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24.5×18.5×77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24.5×18.5×77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24.5×18.5×77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24.5×18.5×77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6.5×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26.5×74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26.5×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26.5×74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26.5×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26.5×74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26.5×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26.5×74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26.5×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26.5×74</a:t>
            </a:r>
            <a:endParaRPr lang="en-US" altLang="en-US" sz="600" dirty="0"/>
          </a:p>
        </p:txBody>
      </p:sp>
      <p:grpSp>
        <p:nvGrpSpPr>
          <p:cNvPr id="60" name="group 60"/>
          <p:cNvGrpSpPr/>
          <p:nvPr/>
        </p:nvGrpSpPr>
        <p:grpSpPr>
          <a:xfrm rot="21600000">
            <a:off x="8114639" y="8726448"/>
            <a:ext cx="4412576" cy="1218958"/>
            <a:chOff x="0" y="0"/>
            <a:chExt cx="4412576" cy="1218958"/>
          </a:xfrm>
        </p:grpSpPr>
        <p:pic>
          <p:nvPicPr>
            <p:cNvPr id="378" name="picture 378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 rot="21600000">
              <a:off x="0" y="0"/>
              <a:ext cx="4412576" cy="1218958"/>
            </a:xfrm>
            <a:prstGeom prst="rect">
              <a:avLst/>
            </a:prstGeom>
          </p:spPr>
        </p:pic>
        <p:sp>
          <p:nvSpPr>
            <p:cNvPr id="379" name="textbox 379"/>
            <p:cNvSpPr/>
            <p:nvPr/>
          </p:nvSpPr>
          <p:spPr>
            <a:xfrm>
              <a:off x="-12700" y="-12700"/>
              <a:ext cx="4438015" cy="12446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lang="en-US" altLang="en-US" sz="400" dirty="0"/>
            </a:p>
            <a:p>
              <a:pPr marL="329565" algn="l" rtl="0" eaLnBrk="0">
                <a:lnSpc>
                  <a:spcPts val="955"/>
                </a:lnSpc>
                <a:spcBef>
                  <a:spcPts val="0"/>
                </a:spcBef>
              </a:pP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Item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                         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ZD-TST-32</a:t>
              </a:r>
              <a:endParaRPr lang="en-US" altLang="en-US" sz="700" dirty="0"/>
            </a:p>
            <a:p>
              <a:pPr marL="127000" algn="l" rtl="0" eaLnBrk="0">
                <a:lnSpc>
                  <a:spcPts val="955"/>
                </a:lnSpc>
                <a:spcBef>
                  <a:spcPts val="945"/>
                </a:spcBef>
              </a:pP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Frame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24"612×2280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36"917×2280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48"1222×2280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60"1526×2280</a:t>
              </a:r>
              <a:endParaRPr lang="en-US" altLang="en-US" sz="700" dirty="0"/>
            </a:p>
            <a:p>
              <a:pPr marL="93980" algn="l" rtl="0" eaLnBrk="0">
                <a:lnSpc>
                  <a:spcPts val="955"/>
                </a:lnSpc>
                <a:spcBef>
                  <a:spcPts val="945"/>
                </a:spcBef>
              </a:pP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Graphic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642×2290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947×2290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1252×2290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1556×2290</a:t>
              </a:r>
              <a:endParaRPr lang="en-US" altLang="en-US" sz="700" dirty="0"/>
            </a:p>
            <a:p>
              <a:pPr marL="186690" algn="l" rtl="0" eaLnBrk="0">
                <a:lnSpc>
                  <a:spcPts val="955"/>
                </a:lnSpc>
                <a:spcBef>
                  <a:spcPts val="945"/>
                </a:spcBef>
              </a:pP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Weight</a:t>
              </a:r>
              <a:r>
                <a:rPr sz="70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Kg</a:t>
              </a:r>
              <a:r>
                <a:rPr sz="70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r>
                <a:rPr sz="70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11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14</a:t>
              </a:r>
              <a:endParaRPr lang="en-US" altLang="en-US" sz="7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700" dirty="0"/>
            </a:p>
            <a:p>
              <a:pPr marL="112395" algn="l" rtl="0" eaLnBrk="0">
                <a:lnSpc>
                  <a:spcPts val="955"/>
                </a:lnSpc>
                <a:spcBef>
                  <a:spcPts val="5"/>
                </a:spcBef>
              </a:pPr>
              <a:r>
                <a:rPr sz="1000" spc="0" baseline="180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Packing</a:t>
              </a:r>
              <a:r>
                <a:rPr sz="60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baseline="180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</a:t>
              </a:r>
              <a:r>
                <a:rPr sz="1000" spc="20" baseline="180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1000" spc="0" baseline="180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cm</a:t>
              </a:r>
              <a:r>
                <a:rPr sz="1000" spc="20" baseline="180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r>
                <a:rPr sz="60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000" spc="20" baseline="700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29×11.5×72</a:t>
              </a:r>
              <a:r>
                <a:rPr sz="600" spc="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000" spc="20" baseline="700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28×10×100</a:t>
              </a:r>
              <a:r>
                <a:rPr sz="600" spc="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6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000" spc="0" baseline="700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29×10×128</a:t>
              </a:r>
              <a:r>
                <a:rPr sz="6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000" spc="0" baseline="700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29×11×161</a:t>
              </a:r>
              <a:endParaRPr lang="en-US" altLang="en-US" sz="650" dirty="0"/>
            </a:p>
          </p:txBody>
        </p:sp>
      </p:grpSp>
      <p:pic>
        <p:nvPicPr>
          <p:cNvPr id="380" name="picture 380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8395677" y="2594444"/>
            <a:ext cx="2231999" cy="1295996"/>
          </a:xfrm>
          <a:prstGeom prst="rect">
            <a:avLst/>
          </a:prstGeom>
        </p:spPr>
      </p:pic>
      <p:sp>
        <p:nvSpPr>
          <p:cNvPr id="381" name="textbox 381"/>
          <p:cNvSpPr/>
          <p:nvPr/>
        </p:nvSpPr>
        <p:spPr>
          <a:xfrm>
            <a:off x="8387024" y="1161170"/>
            <a:ext cx="2597785" cy="12325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7145" indent="1270" algn="l" rtl="0" eaLnBrk="0">
              <a:lnSpc>
                <a:spcPct val="123000"/>
              </a:lnSpc>
            </a:pP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emium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includes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24”,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30”,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31.5”,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3.5”,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36”,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48”,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60”,</a:t>
            </a:r>
            <a:endParaRPr lang="en-US" altLang="en-US" sz="1000" dirty="0"/>
          </a:p>
          <a:p>
            <a:pPr marL="14605" algn="l" rtl="0" eaLnBrk="0">
              <a:lnSpc>
                <a:spcPct val="80000"/>
              </a:lnSpc>
              <a:spcBef>
                <a:spcPts val="340"/>
              </a:spcBef>
            </a:pP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79”,9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6”,120”,</a:t>
            </a:r>
            <a:endParaRPr lang="en-US" altLang="en-US" sz="10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12700" indent="4445" algn="l" rtl="0" eaLnBrk="0">
              <a:lnSpc>
                <a:spcPct val="110000"/>
              </a:lnSpc>
            </a:pP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place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retractable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avoid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quite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issues,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also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much</a:t>
            </a:r>
            <a:r>
              <a:rPr sz="10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</a:t>
            </a:r>
            <a:r>
              <a:rPr sz="10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elegant.</a:t>
            </a:r>
            <a:endParaRPr lang="en-US" altLang="en-US" sz="1000" dirty="0"/>
          </a:p>
        </p:txBody>
      </p:sp>
      <p:pic>
        <p:nvPicPr>
          <p:cNvPr id="382" name="picture 38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7751102" y="1995563"/>
            <a:ext cx="2628836" cy="1930346"/>
          </a:xfrm>
          <a:prstGeom prst="rect">
            <a:avLst/>
          </a:prstGeom>
        </p:spPr>
      </p:pic>
      <p:pic>
        <p:nvPicPr>
          <p:cNvPr id="383" name="picture 38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267106" y="6161138"/>
            <a:ext cx="1282687" cy="3835377"/>
          </a:xfrm>
          <a:prstGeom prst="rect">
            <a:avLst/>
          </a:prstGeom>
        </p:spPr>
      </p:pic>
      <p:pic>
        <p:nvPicPr>
          <p:cNvPr id="384" name="picture 38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2051515" y="6383473"/>
            <a:ext cx="2895600" cy="1524000"/>
          </a:xfrm>
          <a:prstGeom prst="rect">
            <a:avLst/>
          </a:prstGeom>
        </p:spPr>
      </p:pic>
      <p:pic>
        <p:nvPicPr>
          <p:cNvPr id="385" name="picture 385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444868" y="2982912"/>
            <a:ext cx="2231986" cy="1295996"/>
          </a:xfrm>
          <a:prstGeom prst="rect">
            <a:avLst/>
          </a:prstGeom>
        </p:spPr>
      </p:pic>
      <p:pic>
        <p:nvPicPr>
          <p:cNvPr id="386" name="picture 38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475843" y="2824264"/>
            <a:ext cx="2362174" cy="1485887"/>
          </a:xfrm>
          <a:prstGeom prst="rect">
            <a:avLst/>
          </a:prstGeom>
        </p:spPr>
      </p:pic>
      <p:pic>
        <p:nvPicPr>
          <p:cNvPr id="387" name="picture 387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12911025" y="5604484"/>
            <a:ext cx="1017827" cy="2533744"/>
          </a:xfrm>
          <a:prstGeom prst="rect">
            <a:avLst/>
          </a:prstGeom>
        </p:spPr>
      </p:pic>
      <p:graphicFrame>
        <p:nvGraphicFramePr>
          <p:cNvPr id="388" name="table 388"/>
          <p:cNvGraphicFramePr>
            <a:graphicFrameLocks noGrp="1"/>
          </p:cNvGraphicFramePr>
          <p:nvPr/>
        </p:nvGraphicFramePr>
        <p:xfrm>
          <a:off x="13614034" y="8967068"/>
          <a:ext cx="789305" cy="737234"/>
        </p:xfrm>
        <a:graphic>
          <a:graphicData uri="http://schemas.openxmlformats.org/drawingml/2006/table">
            <a:tbl>
              <a:tblPr/>
              <a:tblGrid>
                <a:gridCol w="789305"/>
              </a:tblGrid>
              <a:tr h="246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9" name="picture 389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12832981" y="8726448"/>
            <a:ext cx="1570839" cy="1218958"/>
          </a:xfrm>
          <a:prstGeom prst="rect">
            <a:avLst/>
          </a:prstGeom>
        </p:spPr>
      </p:pic>
      <p:sp>
        <p:nvSpPr>
          <p:cNvPr id="390" name="textbox 390"/>
          <p:cNvSpPr/>
          <p:nvPr/>
        </p:nvSpPr>
        <p:spPr>
          <a:xfrm>
            <a:off x="436483" y="1914302"/>
            <a:ext cx="2753360" cy="5797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indent="0" algn="l" rtl="0" eaLnBrk="0">
              <a:lnSpc>
                <a:spcPct val="121000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demands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replace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avoid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quite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issues,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also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much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elegant.</a:t>
            </a:r>
            <a:endParaRPr lang="en-US" altLang="en-US" sz="1000" dirty="0"/>
          </a:p>
        </p:txBody>
      </p:sp>
      <p:sp>
        <p:nvSpPr>
          <p:cNvPr id="391" name="textbox 391"/>
          <p:cNvSpPr/>
          <p:nvPr/>
        </p:nvSpPr>
        <p:spPr>
          <a:xfrm>
            <a:off x="440547" y="1348508"/>
            <a:ext cx="2798445" cy="4000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indent="1905" algn="l" rtl="0" eaLnBrk="0">
              <a:lnSpc>
                <a:spcPct val="123000"/>
              </a:lnSpc>
            </a:pP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onomy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slim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includes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24”,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30”,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31.5”,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33.5”,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36”,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48”,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60”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etc</a:t>
            </a:r>
            <a:endParaRPr lang="en-US" altLang="en-US" sz="1000" dirty="0"/>
          </a:p>
        </p:txBody>
      </p:sp>
      <p:sp>
        <p:nvSpPr>
          <p:cNvPr id="392" name="textbox 392"/>
          <p:cNvSpPr/>
          <p:nvPr/>
        </p:nvSpPr>
        <p:spPr>
          <a:xfrm>
            <a:off x="418056" y="580852"/>
            <a:ext cx="4701540" cy="2895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2100" b="1" spc="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ECONOMY</a:t>
            </a:r>
            <a:r>
              <a:rPr sz="2100" spc="30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spc="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2100" spc="30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spc="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2100" spc="28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spc="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STANDS</a:t>
            </a:r>
            <a:endParaRPr lang="en-US" altLang="en-US" sz="2100" dirty="0"/>
          </a:p>
        </p:txBody>
      </p:sp>
      <p:sp>
        <p:nvSpPr>
          <p:cNvPr id="393" name="textbox 393"/>
          <p:cNvSpPr/>
          <p:nvPr/>
        </p:nvSpPr>
        <p:spPr>
          <a:xfrm>
            <a:off x="8081227" y="554052"/>
            <a:ext cx="4578984" cy="2895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2100" b="1" spc="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PREMIUM</a:t>
            </a:r>
            <a:r>
              <a:rPr sz="2100" spc="29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spc="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2100" spc="29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spc="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2100" spc="27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spc="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STANDS</a:t>
            </a:r>
            <a:endParaRPr lang="en-US" altLang="en-US" sz="2100" dirty="0"/>
          </a:p>
        </p:txBody>
      </p:sp>
      <p:sp>
        <p:nvSpPr>
          <p:cNvPr id="394" name="textbox 394"/>
          <p:cNvSpPr/>
          <p:nvPr/>
        </p:nvSpPr>
        <p:spPr>
          <a:xfrm>
            <a:off x="419323" y="4629274"/>
            <a:ext cx="711834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4572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270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0541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12000"/>
              </a:lnSpc>
            </a:pPr>
            <a:endParaRPr lang="en-US" altLang="en-US" sz="700" dirty="0"/>
          </a:p>
          <a:p>
            <a:pPr marL="31115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395" name="textbox 395"/>
          <p:cNvSpPr/>
          <p:nvPr/>
        </p:nvSpPr>
        <p:spPr>
          <a:xfrm>
            <a:off x="12901553" y="8770118"/>
            <a:ext cx="711200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4572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270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0541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12000"/>
              </a:lnSpc>
            </a:pPr>
            <a:endParaRPr lang="en-US" altLang="en-US" sz="700" dirty="0"/>
          </a:p>
          <a:p>
            <a:pPr marL="31115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396" name="textbox 396"/>
          <p:cNvSpPr/>
          <p:nvPr/>
        </p:nvSpPr>
        <p:spPr>
          <a:xfrm>
            <a:off x="1693863" y="8297936"/>
            <a:ext cx="711200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4572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270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0541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12000"/>
              </a:lnSpc>
            </a:pPr>
            <a:endParaRPr lang="en-US" altLang="en-US" sz="700" dirty="0"/>
          </a:p>
          <a:p>
            <a:pPr marL="31115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397" name="textbox 397"/>
          <p:cNvSpPr/>
          <p:nvPr/>
        </p:nvSpPr>
        <p:spPr>
          <a:xfrm>
            <a:off x="12822787" y="8221414"/>
            <a:ext cx="1718310" cy="4508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68000"/>
              </a:lnSpc>
            </a:pPr>
            <a:r>
              <a:rPr sz="1000" spc="-2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ZD-T</a:t>
            </a:r>
            <a:r>
              <a:rPr sz="1000" spc="-1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1000" spc="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000" spc="-2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-32</a:t>
            </a:r>
            <a:endParaRPr lang="en-US" altLang="en-US" sz="1000" dirty="0"/>
          </a:p>
          <a:p>
            <a:pPr marL="17145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Premium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stands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</a:t>
            </a:r>
            <a:endParaRPr lang="en-US" altLang="en-US" sz="700" dirty="0"/>
          </a:p>
          <a:p>
            <a:pPr marL="17145" algn="l" rtl="0" eaLnBrk="0">
              <a:lnSpc>
                <a:spcPts val="535"/>
              </a:lnSpc>
              <a:spcBef>
                <a:spcPts val="4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E17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</a:t>
            </a:r>
            <a:endParaRPr lang="en-US" altLang="en-US" sz="700" dirty="0"/>
          </a:p>
          <a:p>
            <a:pPr marL="13970" algn="l" rtl="0" eaLnBrk="0">
              <a:lnSpc>
                <a:spcPts val="970"/>
              </a:lnSpc>
            </a:pP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36‘’917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×2280mm</a:t>
            </a:r>
            <a:endParaRPr lang="en-US" altLang="en-US" sz="700" dirty="0"/>
          </a:p>
        </p:txBody>
      </p:sp>
      <p:pic>
        <p:nvPicPr>
          <p:cNvPr id="398" name="picture 398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8112931" y="6315138"/>
            <a:ext cx="4469186" cy="117634"/>
          </a:xfrm>
          <a:prstGeom prst="rect">
            <a:avLst/>
          </a:prstGeom>
        </p:spPr>
      </p:pic>
      <p:sp>
        <p:nvSpPr>
          <p:cNvPr id="399" name="textbox 399"/>
          <p:cNvSpPr/>
          <p:nvPr/>
        </p:nvSpPr>
        <p:spPr>
          <a:xfrm>
            <a:off x="13792153" y="8797766"/>
            <a:ext cx="501650" cy="10985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58420" algn="l" rtl="0" eaLnBrk="0">
              <a:lnSpc>
                <a:spcPct val="81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TST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-32</a:t>
            </a:r>
            <a:endParaRPr lang="en-US" altLang="en-US" sz="700" dirty="0"/>
          </a:p>
          <a:p>
            <a:pPr marL="40640" algn="l" rtl="0" eaLnBrk="0">
              <a:lnSpc>
                <a:spcPct val="80000"/>
              </a:lnSpc>
              <a:spcBef>
                <a:spcPts val="1280"/>
              </a:spcBef>
            </a:pP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917×2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</a:t>
            </a:r>
            <a:endParaRPr lang="en-US" altLang="en-US" sz="700" dirty="0"/>
          </a:p>
          <a:p>
            <a:pPr marL="40640" algn="l" rtl="0" eaLnBrk="0">
              <a:lnSpc>
                <a:spcPct val="80000"/>
              </a:lnSpc>
              <a:spcBef>
                <a:spcPts val="11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947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×2290</a:t>
            </a:r>
            <a:endParaRPr lang="en-US" altLang="en-US" sz="700" dirty="0"/>
          </a:p>
          <a:p>
            <a:pPr marL="180975" algn="l" rtl="0" eaLnBrk="0">
              <a:lnSpc>
                <a:spcPct val="80000"/>
              </a:lnSpc>
              <a:spcBef>
                <a:spcPts val="1345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</a:t>
            </a:r>
            <a:endParaRPr lang="en-US" altLang="en-US" sz="700" dirty="0"/>
          </a:p>
          <a:p>
            <a:pPr algn="l" rtl="0" eaLnBrk="0">
              <a:lnSpc>
                <a:spcPct val="101000"/>
              </a:lnSpc>
            </a:pPr>
            <a:endParaRPr lang="en-US" altLang="en-US" sz="11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×10×100</a:t>
            </a:r>
            <a:endParaRPr lang="en-US" altLang="en-US" sz="700" dirty="0"/>
          </a:p>
        </p:txBody>
      </p:sp>
      <p:grpSp>
        <p:nvGrpSpPr>
          <p:cNvPr id="62" name="group 62"/>
          <p:cNvGrpSpPr/>
          <p:nvPr/>
        </p:nvGrpSpPr>
        <p:grpSpPr>
          <a:xfrm rot="21600000">
            <a:off x="14544713" y="9471449"/>
            <a:ext cx="794219" cy="614692"/>
            <a:chOff x="0" y="0"/>
            <a:chExt cx="794219" cy="614692"/>
          </a:xfrm>
        </p:grpSpPr>
        <p:pic>
          <p:nvPicPr>
            <p:cNvPr id="400" name="picture 400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 rot="21600000">
              <a:off x="0" y="0"/>
              <a:ext cx="794219" cy="614692"/>
            </a:xfrm>
            <a:prstGeom prst="rect">
              <a:avLst/>
            </a:prstGeom>
          </p:spPr>
        </p:pic>
        <p:sp>
          <p:nvSpPr>
            <p:cNvPr id="401" name="textbox 401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99085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17</a:t>
              </a:r>
              <a:endParaRPr lang="en-US" altLang="en-US" sz="2000" dirty="0"/>
            </a:p>
            <a:p>
              <a:pPr marL="299085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18</a:t>
              </a:r>
              <a:endParaRPr lang="en-US" altLang="en-US" sz="2000" dirty="0"/>
            </a:p>
          </p:txBody>
        </p:sp>
      </p:grpSp>
      <p:sp>
        <p:nvSpPr>
          <p:cNvPr id="402" name="textbox 402"/>
          <p:cNvSpPr/>
          <p:nvPr/>
        </p:nvSpPr>
        <p:spPr>
          <a:xfrm>
            <a:off x="3863912" y="8573793"/>
            <a:ext cx="622300" cy="8515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31.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5”800×2280</a:t>
            </a:r>
            <a:endParaRPr lang="en-US" altLang="en-US" sz="700" dirty="0"/>
          </a:p>
          <a:p>
            <a:pPr marL="113665" algn="l" rtl="0" eaLnBrk="0">
              <a:lnSpc>
                <a:spcPct val="80000"/>
              </a:lnSpc>
              <a:spcBef>
                <a:spcPts val="11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840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×2330</a:t>
            </a:r>
            <a:endParaRPr lang="en-US" altLang="en-US" sz="700" dirty="0"/>
          </a:p>
          <a:p>
            <a:pPr marL="250825" algn="l" rtl="0" eaLnBrk="0">
              <a:lnSpc>
                <a:spcPct val="80000"/>
              </a:lnSpc>
              <a:spcBef>
                <a:spcPts val="134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1000"/>
              </a:lnSpc>
            </a:pPr>
            <a:endParaRPr lang="en-US" altLang="en-US" sz="11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9906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.5×7×87</a:t>
            </a:r>
            <a:endParaRPr lang="en-US" altLang="en-US" sz="700" dirty="0"/>
          </a:p>
        </p:txBody>
      </p:sp>
      <p:pic>
        <p:nvPicPr>
          <p:cNvPr id="403" name="picture 403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8114427" y="6153470"/>
            <a:ext cx="4314271" cy="109266"/>
          </a:xfrm>
          <a:prstGeom prst="rect">
            <a:avLst/>
          </a:prstGeom>
        </p:spPr>
      </p:pic>
      <p:sp>
        <p:nvSpPr>
          <p:cNvPr id="404" name="textbox 404"/>
          <p:cNvSpPr/>
          <p:nvPr/>
        </p:nvSpPr>
        <p:spPr>
          <a:xfrm>
            <a:off x="5907190" y="8573792"/>
            <a:ext cx="600075" cy="8515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8”1222×2280</a:t>
            </a:r>
            <a:endParaRPr lang="en-US" altLang="en-US" sz="700" dirty="0"/>
          </a:p>
          <a:p>
            <a:pPr marL="85725" algn="l" rtl="0" eaLnBrk="0">
              <a:lnSpc>
                <a:spcPct val="80000"/>
              </a:lnSpc>
              <a:spcBef>
                <a:spcPts val="11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1270×23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</a:t>
            </a:r>
            <a:endParaRPr lang="en-US" altLang="en-US" sz="700" dirty="0"/>
          </a:p>
          <a:p>
            <a:pPr marL="278765" algn="l" rtl="0" eaLnBrk="0">
              <a:lnSpc>
                <a:spcPct val="80000"/>
              </a:lnSpc>
              <a:spcBef>
                <a:spcPts val="134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endParaRPr lang="en-US" altLang="en-US" sz="700" dirty="0"/>
          </a:p>
          <a:p>
            <a:pPr algn="l" rtl="0" eaLnBrk="0">
              <a:lnSpc>
                <a:spcPct val="101000"/>
              </a:lnSpc>
            </a:pPr>
            <a:endParaRPr lang="en-US" altLang="en-US" sz="11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2794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.5×11.5×81</a:t>
            </a:r>
            <a:endParaRPr lang="en-US" altLang="en-US" sz="700" dirty="0"/>
          </a:p>
        </p:txBody>
      </p:sp>
      <p:sp>
        <p:nvSpPr>
          <p:cNvPr id="405" name="textbox 405"/>
          <p:cNvSpPr/>
          <p:nvPr/>
        </p:nvSpPr>
        <p:spPr>
          <a:xfrm>
            <a:off x="2798771" y="4904296"/>
            <a:ext cx="575309" cy="8420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31.5”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0×2280</a:t>
            </a:r>
            <a:endParaRPr lang="en-US" altLang="en-US" sz="600" dirty="0"/>
          </a:p>
          <a:p>
            <a:pPr marL="97155" algn="l" rtl="0" eaLnBrk="0">
              <a:lnSpc>
                <a:spcPct val="90000"/>
              </a:lnSpc>
              <a:spcBef>
                <a:spcPts val="1220"/>
              </a:spcBef>
            </a:pP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840×2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330</a:t>
            </a:r>
            <a:endParaRPr lang="en-US" altLang="en-US" sz="600" dirty="0"/>
          </a:p>
          <a:p>
            <a:pPr marL="209550" algn="l" rtl="0" eaLnBrk="0">
              <a:lnSpc>
                <a:spcPct val="80000"/>
              </a:lnSpc>
              <a:spcBef>
                <a:spcPts val="1300"/>
              </a:spcBef>
            </a:pP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3.8</a:t>
            </a:r>
            <a:endParaRPr lang="en-US" altLang="en-US" sz="7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marL="45720" algn="l" rtl="0" eaLnBrk="0">
              <a:lnSpc>
                <a:spcPct val="91000"/>
              </a:lnSpc>
            </a:pP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11.5×11.5×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90</a:t>
            </a:r>
            <a:endParaRPr lang="en-US" altLang="en-US" sz="600" dirty="0"/>
          </a:p>
        </p:txBody>
      </p:sp>
      <p:sp>
        <p:nvSpPr>
          <p:cNvPr id="406" name="textbox 406"/>
          <p:cNvSpPr/>
          <p:nvPr/>
        </p:nvSpPr>
        <p:spPr>
          <a:xfrm>
            <a:off x="3244813" y="8573793"/>
            <a:ext cx="548640" cy="8515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30”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762×2280</a:t>
            </a:r>
            <a:endParaRPr lang="en-US" altLang="en-US" sz="700" dirty="0"/>
          </a:p>
          <a:p>
            <a:pPr marL="76835" algn="l" rtl="0" eaLnBrk="0">
              <a:lnSpc>
                <a:spcPct val="80000"/>
              </a:lnSpc>
              <a:spcBef>
                <a:spcPts val="11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×2330</a:t>
            </a:r>
            <a:endParaRPr lang="en-US" altLang="en-US" sz="700" dirty="0"/>
          </a:p>
          <a:p>
            <a:pPr marL="250825" algn="l" rtl="0" eaLnBrk="0">
              <a:lnSpc>
                <a:spcPct val="80000"/>
              </a:lnSpc>
              <a:spcBef>
                <a:spcPts val="134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lang="en-US" altLang="en-US" sz="700" dirty="0"/>
          </a:p>
          <a:p>
            <a:pPr algn="l" rtl="0" eaLnBrk="0">
              <a:lnSpc>
                <a:spcPct val="101000"/>
              </a:lnSpc>
            </a:pPr>
            <a:endParaRPr lang="en-US" altLang="en-US" sz="11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6223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.5×7×83</a:t>
            </a:r>
            <a:endParaRPr lang="en-US" altLang="en-US" sz="700" dirty="0"/>
          </a:p>
        </p:txBody>
      </p:sp>
      <p:sp>
        <p:nvSpPr>
          <p:cNvPr id="407" name="textbox 407"/>
          <p:cNvSpPr/>
          <p:nvPr/>
        </p:nvSpPr>
        <p:spPr>
          <a:xfrm>
            <a:off x="5139863" y="4904296"/>
            <a:ext cx="534034" cy="8407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48”1222×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2280</a:t>
            </a:r>
            <a:endParaRPr lang="en-US" altLang="en-US" sz="600" dirty="0"/>
          </a:p>
          <a:p>
            <a:pPr marL="70485" algn="l" rtl="0" eaLnBrk="0">
              <a:lnSpc>
                <a:spcPct val="90000"/>
              </a:lnSpc>
              <a:spcBef>
                <a:spcPts val="1220"/>
              </a:spcBef>
            </a:pP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1270×233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600" dirty="0"/>
          </a:p>
          <a:p>
            <a:pPr marL="196850" algn="l" rtl="0" eaLnBrk="0">
              <a:lnSpc>
                <a:spcPct val="79000"/>
              </a:lnSpc>
              <a:spcBef>
                <a:spcPts val="1310"/>
              </a:spcBef>
            </a:pP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5.5</a:t>
            </a:r>
            <a:endParaRPr lang="en-US" altLang="en-US" sz="7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marL="33020" algn="l" rtl="0" eaLnBrk="0">
              <a:lnSpc>
                <a:spcPct val="90000"/>
              </a:lnSpc>
            </a:pP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16.5×11.5×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84</a:t>
            </a:r>
            <a:endParaRPr lang="en-US" altLang="en-US" sz="600" dirty="0"/>
          </a:p>
        </p:txBody>
      </p:sp>
      <p:sp>
        <p:nvSpPr>
          <p:cNvPr id="408" name="textbox 408"/>
          <p:cNvSpPr/>
          <p:nvPr/>
        </p:nvSpPr>
        <p:spPr>
          <a:xfrm>
            <a:off x="5910846" y="4904296"/>
            <a:ext cx="532130" cy="8407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60”1526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×2280</a:t>
            </a:r>
            <a:endParaRPr lang="en-US" altLang="en-US" sz="600" dirty="0"/>
          </a:p>
          <a:p>
            <a:pPr marL="67945" algn="l" rtl="0" eaLnBrk="0">
              <a:lnSpc>
                <a:spcPct val="90000"/>
              </a:lnSpc>
              <a:spcBef>
                <a:spcPts val="1220"/>
              </a:spcBef>
            </a:pP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1570×233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600" dirty="0"/>
          </a:p>
          <a:p>
            <a:pPr marL="220980" algn="l" rtl="0" eaLnBrk="0">
              <a:lnSpc>
                <a:spcPct val="79000"/>
              </a:lnSpc>
              <a:spcBef>
                <a:spcPts val="131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endParaRPr lang="en-US" altLang="en-US" sz="7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marL="31115" algn="l" rtl="0" eaLnBrk="0">
              <a:lnSpc>
                <a:spcPct val="90000"/>
              </a:lnSpc>
              <a:spcBef>
                <a:spcPts val="5"/>
              </a:spcBef>
            </a:pP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16.5×11.5×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84</a:t>
            </a:r>
            <a:endParaRPr lang="en-US" altLang="en-US" sz="600" dirty="0"/>
          </a:p>
        </p:txBody>
      </p:sp>
      <p:sp>
        <p:nvSpPr>
          <p:cNvPr id="409" name="textbox 409"/>
          <p:cNvSpPr/>
          <p:nvPr/>
        </p:nvSpPr>
        <p:spPr>
          <a:xfrm>
            <a:off x="1301852" y="4904296"/>
            <a:ext cx="510540" cy="8420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24”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612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×2280</a:t>
            </a:r>
            <a:endParaRPr lang="en-US" altLang="en-US" sz="600" dirty="0"/>
          </a:p>
          <a:p>
            <a:pPr marL="71755" algn="l" rtl="0" eaLnBrk="0">
              <a:lnSpc>
                <a:spcPct val="90000"/>
              </a:lnSpc>
              <a:spcBef>
                <a:spcPts val="1220"/>
              </a:spcBef>
            </a:pP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650×2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330</a:t>
            </a:r>
            <a:endParaRPr lang="en-US" altLang="en-US" sz="600" dirty="0"/>
          </a:p>
          <a:p>
            <a:pPr marL="210820" algn="l" rtl="0" eaLnBrk="0">
              <a:lnSpc>
                <a:spcPct val="80000"/>
              </a:lnSpc>
              <a:spcBef>
                <a:spcPts val="130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7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marL="20955" algn="l" rtl="0" eaLnBrk="0">
              <a:lnSpc>
                <a:spcPct val="91000"/>
              </a:lnSpc>
            </a:pP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11.5×11.5×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79</a:t>
            </a:r>
            <a:endParaRPr lang="en-US" altLang="en-US" sz="600" dirty="0"/>
          </a:p>
        </p:txBody>
      </p:sp>
      <p:sp>
        <p:nvSpPr>
          <p:cNvPr id="410" name="textbox 410"/>
          <p:cNvSpPr/>
          <p:nvPr/>
        </p:nvSpPr>
        <p:spPr>
          <a:xfrm>
            <a:off x="2050823" y="4904296"/>
            <a:ext cx="509905" cy="8420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30”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76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×2280</a:t>
            </a:r>
            <a:endParaRPr lang="en-US" altLang="en-US" sz="600" dirty="0"/>
          </a:p>
          <a:p>
            <a:pPr marL="71120" algn="l" rtl="0" eaLnBrk="0">
              <a:lnSpc>
                <a:spcPct val="90000"/>
              </a:lnSpc>
              <a:spcBef>
                <a:spcPts val="1220"/>
              </a:spcBef>
            </a:pP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800×2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330</a:t>
            </a:r>
            <a:endParaRPr lang="en-US" altLang="en-US" sz="600" dirty="0"/>
          </a:p>
          <a:p>
            <a:pPr marL="183515" algn="l" rtl="0" eaLnBrk="0">
              <a:lnSpc>
                <a:spcPct val="80000"/>
              </a:lnSpc>
              <a:spcBef>
                <a:spcPts val="1300"/>
              </a:spcBef>
            </a:pP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3.5</a:t>
            </a:r>
            <a:endParaRPr lang="en-US" altLang="en-US" sz="7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marL="20320" algn="l" rtl="0" eaLnBrk="0">
              <a:lnSpc>
                <a:spcPct val="91000"/>
              </a:lnSpc>
            </a:pP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11.5×11.5×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79</a:t>
            </a:r>
            <a:endParaRPr lang="en-US" altLang="en-US" sz="600" dirty="0"/>
          </a:p>
        </p:txBody>
      </p:sp>
      <p:sp>
        <p:nvSpPr>
          <p:cNvPr id="411" name="textbox 411"/>
          <p:cNvSpPr/>
          <p:nvPr/>
        </p:nvSpPr>
        <p:spPr>
          <a:xfrm>
            <a:off x="4403864" y="4904296"/>
            <a:ext cx="502284" cy="8407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3970" algn="l" rtl="0" eaLnBrk="0">
              <a:lnSpc>
                <a:spcPct val="90000"/>
              </a:lnSpc>
            </a:pP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36”917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2280</a:t>
            </a:r>
            <a:endParaRPr lang="en-US" altLang="en-US" sz="600" dirty="0"/>
          </a:p>
          <a:p>
            <a:pPr marL="63500" algn="l" rtl="0" eaLnBrk="0">
              <a:lnSpc>
                <a:spcPct val="90000"/>
              </a:lnSpc>
              <a:spcBef>
                <a:spcPts val="1220"/>
              </a:spcBef>
            </a:pP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960×2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330</a:t>
            </a:r>
            <a:endParaRPr lang="en-US" altLang="en-US" sz="600" dirty="0"/>
          </a:p>
          <a:p>
            <a:pPr marL="173990" algn="l" rtl="0" eaLnBrk="0">
              <a:lnSpc>
                <a:spcPct val="80000"/>
              </a:lnSpc>
              <a:spcBef>
                <a:spcPts val="1300"/>
              </a:spcBef>
            </a:pP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4.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16.5×11.5×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90</a:t>
            </a:r>
            <a:endParaRPr lang="en-US" altLang="en-US" sz="600" dirty="0"/>
          </a:p>
        </p:txBody>
      </p:sp>
      <p:sp>
        <p:nvSpPr>
          <p:cNvPr id="412" name="textbox 412"/>
          <p:cNvSpPr/>
          <p:nvPr/>
        </p:nvSpPr>
        <p:spPr>
          <a:xfrm>
            <a:off x="6613322" y="8573792"/>
            <a:ext cx="598169" cy="5943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60”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1526×2280</a:t>
            </a:r>
            <a:endParaRPr lang="en-US" altLang="en-US" sz="700" dirty="0"/>
          </a:p>
          <a:p>
            <a:pPr marL="83185" algn="l" rtl="0" eaLnBrk="0">
              <a:lnSpc>
                <a:spcPct val="80000"/>
              </a:lnSpc>
              <a:spcBef>
                <a:spcPts val="11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1570×23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</a:t>
            </a:r>
            <a:endParaRPr lang="en-US" altLang="en-US" sz="700" dirty="0"/>
          </a:p>
          <a:p>
            <a:pPr algn="l" rtl="0" eaLnBrk="0">
              <a:lnSpc>
                <a:spcPct val="101000"/>
              </a:lnSpc>
            </a:pPr>
            <a:endParaRPr lang="en-US" altLang="en-US" sz="11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257810" algn="l" rtl="0" eaLnBrk="0">
              <a:lnSpc>
                <a:spcPct val="80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</a:t>
            </a:r>
            <a:endParaRPr lang="en-US" altLang="en-US" sz="700" dirty="0"/>
          </a:p>
        </p:txBody>
      </p:sp>
      <p:sp>
        <p:nvSpPr>
          <p:cNvPr id="414" name="textbox 414"/>
          <p:cNvSpPr/>
          <p:nvPr/>
        </p:nvSpPr>
        <p:spPr>
          <a:xfrm>
            <a:off x="14841280" y="7223541"/>
            <a:ext cx="161289" cy="2156460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NNER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STANDS</a:t>
            </a:r>
            <a:endParaRPr lang="en-US" altLang="en-US" sz="1100" dirty="0"/>
          </a:p>
        </p:txBody>
      </p:sp>
      <p:pic>
        <p:nvPicPr>
          <p:cNvPr id="415" name="picture 415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1641844" y="8047887"/>
            <a:ext cx="2042426" cy="107581"/>
          </a:xfrm>
          <a:prstGeom prst="rect">
            <a:avLst/>
          </a:prstGeom>
        </p:spPr>
      </p:pic>
      <p:pic>
        <p:nvPicPr>
          <p:cNvPr id="416" name="picture 416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359392" y="4384122"/>
            <a:ext cx="2031339" cy="107581"/>
          </a:xfrm>
          <a:prstGeom prst="rect">
            <a:avLst/>
          </a:prstGeom>
        </p:spPr>
      </p:pic>
      <p:pic>
        <p:nvPicPr>
          <p:cNvPr id="417" name="picture 417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449205" y="1778027"/>
            <a:ext cx="2210981" cy="93942"/>
          </a:xfrm>
          <a:prstGeom prst="rect">
            <a:avLst/>
          </a:prstGeom>
        </p:spPr>
      </p:pic>
      <p:sp>
        <p:nvSpPr>
          <p:cNvPr id="418" name="textbox 418"/>
          <p:cNvSpPr/>
          <p:nvPr/>
        </p:nvSpPr>
        <p:spPr>
          <a:xfrm>
            <a:off x="2626691" y="8573793"/>
            <a:ext cx="549275" cy="3384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”612×2280</a:t>
            </a:r>
            <a:endParaRPr lang="en-US" altLang="en-US" sz="700" dirty="0"/>
          </a:p>
          <a:p>
            <a:pPr algn="l" rtl="0" eaLnBrk="0">
              <a:lnSpc>
                <a:spcPct val="103000"/>
              </a:lnSpc>
            </a:pPr>
            <a:endParaRPr lang="en-US" altLang="en-US" sz="9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marL="6985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650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×2330</a:t>
            </a:r>
            <a:endParaRPr lang="en-US" altLang="en-US" sz="700" dirty="0"/>
          </a:p>
        </p:txBody>
      </p:sp>
      <p:sp>
        <p:nvSpPr>
          <p:cNvPr id="419" name="textbox 419"/>
          <p:cNvSpPr/>
          <p:nvPr/>
        </p:nvSpPr>
        <p:spPr>
          <a:xfrm>
            <a:off x="2670519" y="9058565"/>
            <a:ext cx="448309" cy="3663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53670" algn="l" rtl="0" eaLnBrk="0">
              <a:lnSpc>
                <a:spcPct val="79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1000"/>
              </a:lnSpc>
            </a:pPr>
            <a:endParaRPr lang="en-US" altLang="en-US" sz="11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.5×7×68</a:t>
            </a:r>
            <a:endParaRPr lang="en-US" altLang="en-US" sz="700" dirty="0"/>
          </a:p>
        </p:txBody>
      </p:sp>
      <p:sp>
        <p:nvSpPr>
          <p:cNvPr id="420" name="textbox 420"/>
          <p:cNvSpPr/>
          <p:nvPr/>
        </p:nvSpPr>
        <p:spPr>
          <a:xfrm>
            <a:off x="3336147" y="1379251"/>
            <a:ext cx="565150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-2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</a:t>
            </a:r>
            <a:r>
              <a:rPr sz="1000" spc="-1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1000" spc="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000" spc="-2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-25</a:t>
            </a:r>
            <a:endParaRPr lang="en-US" altLang="en-US" sz="1000" dirty="0"/>
          </a:p>
        </p:txBody>
      </p:sp>
      <p:sp>
        <p:nvSpPr>
          <p:cNvPr id="421" name="textbox 421"/>
          <p:cNvSpPr/>
          <p:nvPr/>
        </p:nvSpPr>
        <p:spPr>
          <a:xfrm>
            <a:off x="6626125" y="9313174"/>
            <a:ext cx="572134" cy="111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.5×11.5×81</a:t>
            </a:r>
            <a:endParaRPr lang="en-US" altLang="en-US" sz="700" dirty="0"/>
          </a:p>
        </p:txBody>
      </p:sp>
      <p:pic>
        <p:nvPicPr>
          <p:cNvPr id="422" name="picture 422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 rot="21600000">
            <a:off x="12627271" y="6315140"/>
            <a:ext cx="198124" cy="92397"/>
          </a:xfrm>
          <a:prstGeom prst="rect">
            <a:avLst/>
          </a:prstGeom>
        </p:spPr>
      </p:pic>
      <p:pic>
        <p:nvPicPr>
          <p:cNvPr id="8" name="图片 7" descr="logo 003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/>
          <a:stretch>
            <a:fillRect/>
          </a:stretch>
        </p:blipFill>
        <p:spPr>
          <a:xfrm>
            <a:off x="12822555" y="243205"/>
            <a:ext cx="2306320" cy="47815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39"/>
            </p:custDataLst>
          </p:nvPr>
        </p:nvSpPr>
        <p:spPr>
          <a:xfrm>
            <a:off x="8314055" y="10139045"/>
            <a:ext cx="25927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www.eagle-focus.com</a:t>
            </a:r>
            <a:endParaRPr lang="zh-CN" altLang="en-US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picture 4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842" y="3079"/>
            <a:ext cx="15330158" cy="10475976"/>
          </a:xfrm>
          <a:prstGeom prst="rect">
            <a:avLst/>
          </a:prstGeom>
        </p:spPr>
      </p:pic>
      <p:pic>
        <p:nvPicPr>
          <p:cNvPr id="424" name="picture 4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" y="3079"/>
            <a:ext cx="7667993" cy="10475976"/>
          </a:xfrm>
          <a:prstGeom prst="rect">
            <a:avLst/>
          </a:prstGeom>
        </p:spPr>
      </p:pic>
      <p:sp>
        <p:nvSpPr>
          <p:cNvPr id="425" name="textbox 425"/>
          <p:cNvSpPr/>
          <p:nvPr/>
        </p:nvSpPr>
        <p:spPr>
          <a:xfrm>
            <a:off x="571258" y="4051749"/>
            <a:ext cx="5440679" cy="40811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0320" algn="l" rtl="0" eaLnBrk="0">
              <a:lnSpc>
                <a:spcPts val="6175"/>
              </a:lnSpc>
            </a:pPr>
            <a:r>
              <a:rPr sz="8800" spc="69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TUB</a:t>
            </a:r>
            <a:r>
              <a:rPr sz="8800" spc="65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</a:t>
            </a:r>
            <a:endParaRPr lang="en-US" altLang="en-US" sz="8800" dirty="0"/>
          </a:p>
          <a:p>
            <a:pPr marL="12700" indent="7620" algn="l" rtl="0" eaLnBrk="0">
              <a:lnSpc>
                <a:spcPct val="81000"/>
              </a:lnSpc>
              <a:spcBef>
                <a:spcPts val="100"/>
              </a:spcBef>
            </a:pPr>
            <a:r>
              <a:rPr sz="8800" spc="7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TENSIO</a:t>
            </a:r>
            <a:r>
              <a:rPr sz="8800" spc="67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</a:t>
            </a:r>
            <a:r>
              <a:rPr sz="880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8800" spc="57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FABRI</a:t>
            </a:r>
            <a:r>
              <a:rPr sz="8800" spc="5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</a:t>
            </a:r>
            <a:r>
              <a:rPr sz="880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8800" spc="60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WAL</a:t>
            </a:r>
            <a:r>
              <a:rPr sz="8800" spc="5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</a:t>
            </a:r>
            <a:endParaRPr lang="en-US" altLang="en-US" sz="8800" dirty="0"/>
          </a:p>
        </p:txBody>
      </p:sp>
      <p:grpSp>
        <p:nvGrpSpPr>
          <p:cNvPr id="64" name="group 64"/>
          <p:cNvGrpSpPr/>
          <p:nvPr/>
        </p:nvGrpSpPr>
        <p:grpSpPr>
          <a:xfrm rot="21600000">
            <a:off x="7871752" y="4207033"/>
            <a:ext cx="2527296" cy="4076684"/>
            <a:chOff x="0" y="0"/>
            <a:chExt cx="2527296" cy="4076684"/>
          </a:xfrm>
        </p:grpSpPr>
        <p:pic>
          <p:nvPicPr>
            <p:cNvPr id="426" name="picture 4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527296" cy="4076684"/>
            </a:xfrm>
            <a:prstGeom prst="rect">
              <a:avLst/>
            </a:prstGeom>
          </p:spPr>
        </p:pic>
        <p:sp>
          <p:nvSpPr>
            <p:cNvPr id="427" name="textbox 427"/>
            <p:cNvSpPr/>
            <p:nvPr/>
          </p:nvSpPr>
          <p:spPr>
            <a:xfrm>
              <a:off x="-12700" y="-12700"/>
              <a:ext cx="2552700" cy="41052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9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6000"/>
                </a:lnSpc>
              </a:pPr>
              <a:endParaRPr lang="en-US" altLang="en-US" sz="100" dirty="0"/>
            </a:p>
            <a:p>
              <a:pPr marL="385445" algn="l" rtl="0" eaLnBrk="0">
                <a:lnSpc>
                  <a:spcPts val="1365"/>
                </a:lnSpc>
              </a:pPr>
              <a:r>
                <a:rPr sz="1000" spc="0" dirty="0">
                  <a:solidFill>
                    <a:srgbClr val="BF4B7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1000" spc="-10" dirty="0">
                  <a:solidFill>
                    <a:srgbClr val="BF4B7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000" spc="0" dirty="0">
                  <a:solidFill>
                    <a:srgbClr val="BF4B7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HS10(ZD-S10</a:t>
              </a:r>
              <a:r>
                <a:rPr sz="1000" spc="0" dirty="0">
                  <a:solidFill>
                    <a:srgbClr val="BF4B7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BF4B7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&amp;</a:t>
              </a:r>
              <a:r>
                <a:rPr sz="1000" spc="0" dirty="0">
                  <a:solidFill>
                    <a:srgbClr val="BF4B7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BF4B7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ZD-P2)</a:t>
              </a:r>
              <a:endParaRPr lang="en-US" altLang="en-US" sz="1000" dirty="0"/>
            </a:p>
            <a:p>
              <a:pPr marL="393065" algn="l" rtl="0" eaLnBrk="0">
                <a:lnSpc>
                  <a:spcPct val="83000"/>
                </a:lnSpc>
                <a:spcBef>
                  <a:spcPts val="150"/>
                </a:spcBef>
              </a:pPr>
              <a:r>
                <a:rPr sz="7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ft</a:t>
              </a:r>
              <a:r>
                <a:rPr sz="7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Straight</a:t>
              </a:r>
              <a:r>
                <a:rPr sz="7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Application</a:t>
              </a:r>
              <a:endParaRPr lang="en-US" altLang="en-US" sz="700" dirty="0"/>
            </a:p>
          </p:txBody>
        </p:sp>
      </p:grpSp>
      <p:sp>
        <p:nvSpPr>
          <p:cNvPr id="428" name="textbox 428"/>
          <p:cNvSpPr/>
          <p:nvPr/>
        </p:nvSpPr>
        <p:spPr>
          <a:xfrm>
            <a:off x="11035016" y="4209453"/>
            <a:ext cx="2181225" cy="6775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marL="12700" indent="1905" algn="l" rtl="0" eaLnBrk="0">
              <a:lnSpc>
                <a:spcPct val="112000"/>
              </a:lnSpc>
            </a:pP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traight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including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oblique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</a:t>
            </a: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200" dirty="0"/>
          </a:p>
          <a:p>
            <a:pPr algn="l" rtl="0" eaLnBrk="0">
              <a:lnSpc>
                <a:spcPct val="12000"/>
              </a:lnSpc>
            </a:pPr>
            <a:endParaRPr lang="en-US" altLang="en-US" sz="100" dirty="0"/>
          </a:p>
          <a:p>
            <a:pPr marL="13970" algn="l" rtl="0" eaLnBrk="0">
              <a:lnSpc>
                <a:spcPct val="81000"/>
              </a:lnSpc>
            </a:pP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,1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0ft,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20ft.</a:t>
            </a:r>
            <a:endParaRPr lang="en-US" altLang="en-US" sz="1000" dirty="0"/>
          </a:p>
        </p:txBody>
      </p:sp>
      <p:pic>
        <p:nvPicPr>
          <p:cNvPr id="429" name="picture 4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076643" y="4091235"/>
            <a:ext cx="1329221" cy="981138"/>
          </a:xfrm>
          <a:prstGeom prst="rect">
            <a:avLst/>
          </a:prstGeom>
        </p:spPr>
      </p:pic>
      <p:sp>
        <p:nvSpPr>
          <p:cNvPr id="430" name="rect"/>
          <p:cNvSpPr/>
          <p:nvPr/>
        </p:nvSpPr>
        <p:spPr>
          <a:xfrm>
            <a:off x="7668031" y="399078"/>
            <a:ext cx="4451045" cy="613486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66" name="group 66"/>
          <p:cNvGrpSpPr/>
          <p:nvPr/>
        </p:nvGrpSpPr>
        <p:grpSpPr>
          <a:xfrm rot="21600000">
            <a:off x="11399952" y="982328"/>
            <a:ext cx="2870196" cy="3149584"/>
            <a:chOff x="0" y="0"/>
            <a:chExt cx="2870196" cy="3149584"/>
          </a:xfrm>
        </p:grpSpPr>
        <p:pic>
          <p:nvPicPr>
            <p:cNvPr id="431" name="picture 43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870196" cy="3149584"/>
            </a:xfrm>
            <a:prstGeom prst="rect">
              <a:avLst/>
            </a:prstGeom>
          </p:spPr>
        </p:pic>
        <p:sp>
          <p:nvSpPr>
            <p:cNvPr id="432" name="textbox 432"/>
            <p:cNvSpPr/>
            <p:nvPr/>
          </p:nvSpPr>
          <p:spPr>
            <a:xfrm>
              <a:off x="-12700" y="-12700"/>
              <a:ext cx="2895600" cy="31781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marL="172656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000" spc="0" dirty="0">
                  <a:solidFill>
                    <a:srgbClr val="BF4B7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1000" spc="-10" dirty="0">
                  <a:solidFill>
                    <a:srgbClr val="BF4B7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000" spc="0" dirty="0">
                  <a:solidFill>
                    <a:srgbClr val="BF4B7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</a:t>
              </a:r>
              <a:r>
                <a:rPr sz="1000" spc="-10" dirty="0">
                  <a:solidFill>
                    <a:srgbClr val="BF4B7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</a:t>
              </a:r>
              <a:endParaRPr lang="en-US" altLang="en-US" sz="1000" dirty="0"/>
            </a:p>
            <a:p>
              <a:pPr algn="l" rtl="0" eaLnBrk="0">
                <a:lnSpc>
                  <a:spcPct val="197000"/>
                </a:lnSpc>
              </a:pPr>
              <a:endParaRPr lang="en-US" altLang="en-US" sz="100" dirty="0"/>
            </a:p>
            <a:p>
              <a:pPr marL="1727200" algn="l" rtl="0" eaLnBrk="0">
                <a:lnSpc>
                  <a:spcPct val="83000"/>
                </a:lnSpc>
                <a:spcBef>
                  <a:spcPts val="0"/>
                </a:spcBef>
              </a:pPr>
              <a:r>
                <a:rPr sz="700" spc="5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ft</a:t>
              </a:r>
              <a:r>
                <a:rPr sz="700" spc="3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Straight</a:t>
              </a:r>
              <a:endParaRPr lang="en-US" altLang="en-US" sz="700" dirty="0"/>
            </a:p>
          </p:txBody>
        </p:sp>
      </p:grpSp>
      <p:pic>
        <p:nvPicPr>
          <p:cNvPr id="433" name="picture 4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133842" y="1694408"/>
            <a:ext cx="2479427" cy="1968500"/>
          </a:xfrm>
          <a:prstGeom prst="rect">
            <a:avLst/>
          </a:prstGeom>
        </p:spPr>
      </p:pic>
      <p:sp>
        <p:nvSpPr>
          <p:cNvPr id="434" name="textbox 434"/>
          <p:cNvSpPr/>
          <p:nvPr/>
        </p:nvSpPr>
        <p:spPr>
          <a:xfrm>
            <a:off x="605959" y="8229934"/>
            <a:ext cx="4729479" cy="9747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lang="en-US" altLang="en-US" sz="100" dirty="0"/>
          </a:p>
          <a:p>
            <a:pPr marL="12700" indent="5715" algn="l" rtl="0" eaLnBrk="0">
              <a:lnSpc>
                <a:spcPct val="113000"/>
              </a:lnSpc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tension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systems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great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alternative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backwall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displays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Quickly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assembled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just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minutes,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slide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together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lock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place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push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snap.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Then,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pull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pillowcase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like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zip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shut.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zipper,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hidden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view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tightens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stretch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beautifully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displaying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image.</a:t>
            </a:r>
            <a:endParaRPr lang="en-US" altLang="en-US" sz="1100" dirty="0"/>
          </a:p>
        </p:txBody>
      </p:sp>
      <p:sp>
        <p:nvSpPr>
          <p:cNvPr id="435" name="path"/>
          <p:cNvSpPr/>
          <p:nvPr/>
        </p:nvSpPr>
        <p:spPr>
          <a:xfrm>
            <a:off x="11824841" y="5510349"/>
            <a:ext cx="2642361" cy="737716"/>
          </a:xfrm>
          <a:custGeom>
            <a:avLst/>
            <a:gdLst/>
            <a:ahLst/>
            <a:cxnLst/>
            <a:rect l="0" t="0" r="0" b="0"/>
            <a:pathLst>
              <a:path w="4161" h="1161">
                <a:moveTo>
                  <a:pt x="0" y="5"/>
                </a:moveTo>
                <a:lnTo>
                  <a:pt x="4161" y="5"/>
                </a:lnTo>
                <a:moveTo>
                  <a:pt x="0" y="388"/>
                </a:moveTo>
                <a:lnTo>
                  <a:pt x="4161" y="388"/>
                </a:lnTo>
                <a:moveTo>
                  <a:pt x="0" y="772"/>
                </a:moveTo>
                <a:lnTo>
                  <a:pt x="4161" y="772"/>
                </a:lnTo>
                <a:moveTo>
                  <a:pt x="0" y="1156"/>
                </a:moveTo>
                <a:lnTo>
                  <a:pt x="4161" y="1156"/>
                </a:lnTo>
              </a:path>
            </a:pathLst>
          </a:custGeom>
          <a:noFill/>
          <a:ln w="6350" cap="flat">
            <a:solidFill>
              <a:srgbClr val="9F9FA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68" name="group 68"/>
          <p:cNvGrpSpPr/>
          <p:nvPr/>
        </p:nvGrpSpPr>
        <p:grpSpPr>
          <a:xfrm rot="21600000">
            <a:off x="11043793" y="5269756"/>
            <a:ext cx="3436268" cy="1218933"/>
            <a:chOff x="0" y="0"/>
            <a:chExt cx="3436268" cy="1218933"/>
          </a:xfrm>
        </p:grpSpPr>
        <p:pic>
          <p:nvPicPr>
            <p:cNvPr id="436" name="picture 43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3423410" cy="1218933"/>
            </a:xfrm>
            <a:prstGeom prst="rect">
              <a:avLst/>
            </a:prstGeom>
          </p:spPr>
        </p:pic>
        <p:sp>
          <p:nvSpPr>
            <p:cNvPr id="437" name="textbox 437"/>
            <p:cNvSpPr/>
            <p:nvPr/>
          </p:nvSpPr>
          <p:spPr>
            <a:xfrm>
              <a:off x="2812914" y="71388"/>
              <a:ext cx="636269" cy="11430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0"/>
                </a:lnSpc>
              </a:pPr>
              <a:endParaRPr lang="en-US" altLang="en-US" sz="100" dirty="0"/>
            </a:p>
            <a:p>
              <a:pPr marL="100330" algn="l" rtl="0" eaLnBrk="0">
                <a:lnSpc>
                  <a:spcPct val="82000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HS10</a:t>
              </a:r>
              <a:endParaRPr lang="en-US" altLang="en-US" sz="700" dirty="0"/>
            </a:p>
            <a:p>
              <a:pPr marL="12700" algn="l" rtl="0" eaLnBrk="0">
                <a:lnSpc>
                  <a:spcPct val="81000"/>
                </a:lnSpc>
                <a:spcBef>
                  <a:spcPts val="1315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ft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2922×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2280</a:t>
              </a:r>
              <a:endParaRPr lang="en-US" altLang="en-US" sz="700" dirty="0"/>
            </a:p>
            <a:p>
              <a:pPr marL="83820" algn="l" rtl="0" eaLnBrk="0">
                <a:lnSpc>
                  <a:spcPct val="80000"/>
                </a:lnSpc>
                <a:spcBef>
                  <a:spcPts val="109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29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30×2290</a:t>
              </a:r>
              <a:endParaRPr lang="en-US" altLang="en-US" sz="700" dirty="0"/>
            </a:p>
            <a:p>
              <a:pPr marL="247650" algn="l" rtl="0" eaLnBrk="0">
                <a:lnSpc>
                  <a:spcPct val="80000"/>
                </a:lnSpc>
                <a:spcBef>
                  <a:spcPts val="1340"/>
                </a:spcBef>
              </a:pPr>
              <a:r>
                <a:rPr sz="700" spc="-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11</a:t>
              </a:r>
              <a:endParaRPr lang="en-US" altLang="en-US" sz="700" dirty="0"/>
            </a:p>
            <a:p>
              <a:pPr marL="100965" algn="l" rtl="0" eaLnBrk="0">
                <a:lnSpc>
                  <a:spcPts val="505"/>
                </a:lnSpc>
                <a:spcBef>
                  <a:spcPts val="86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27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×27×74</a:t>
              </a:r>
              <a:endParaRPr lang="en-US" altLang="en-US" sz="700" dirty="0"/>
            </a:p>
            <a:p>
              <a:pPr marL="102235" algn="l" rtl="0" eaLnBrk="0">
                <a:lnSpc>
                  <a:spcPts val="980"/>
                </a:lnSpc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35×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18×83</a:t>
              </a:r>
              <a:endParaRPr lang="en-US" altLang="en-US" sz="700" dirty="0"/>
            </a:p>
          </p:txBody>
        </p:sp>
      </p:grpSp>
      <p:graphicFrame>
        <p:nvGraphicFramePr>
          <p:cNvPr id="438" name="table 438"/>
          <p:cNvGraphicFramePr>
            <a:graphicFrameLocks noGrp="1"/>
          </p:cNvGraphicFramePr>
          <p:nvPr/>
        </p:nvGraphicFramePr>
        <p:xfrm>
          <a:off x="12949578" y="8785612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39" name="table 439"/>
          <p:cNvGraphicFramePr>
            <a:graphicFrameLocks noGrp="1"/>
          </p:cNvGraphicFramePr>
          <p:nvPr/>
        </p:nvGraphicFramePr>
        <p:xfrm>
          <a:off x="9810140" y="8785586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40" name="table 440"/>
          <p:cNvGraphicFramePr>
            <a:graphicFrameLocks noGrp="1"/>
          </p:cNvGraphicFramePr>
          <p:nvPr/>
        </p:nvGraphicFramePr>
        <p:xfrm>
          <a:off x="11379860" y="8785586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41" name="table 441"/>
          <p:cNvGraphicFramePr>
            <a:graphicFrameLocks noGrp="1"/>
          </p:cNvGraphicFramePr>
          <p:nvPr/>
        </p:nvGraphicFramePr>
        <p:xfrm>
          <a:off x="8240433" y="8785586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42" name="textbox 442"/>
          <p:cNvSpPr/>
          <p:nvPr/>
        </p:nvSpPr>
        <p:spPr>
          <a:xfrm>
            <a:off x="11043805" y="7168788"/>
            <a:ext cx="781050" cy="1148080"/>
          </a:xfrm>
          <a:prstGeom prst="rect">
            <a:avLst/>
          </a:prstGeom>
          <a:solidFill>
            <a:srgbClr val="CF709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40000"/>
              </a:lnSpc>
            </a:pPr>
            <a:endParaRPr lang="en-US" altLang="en-US" sz="1000" dirty="0"/>
          </a:p>
          <a:p>
            <a:pPr algn="l" rtl="0" eaLnBrk="0">
              <a:lnSpc>
                <a:spcPct val="140000"/>
              </a:lnSpc>
            </a:pPr>
            <a:endParaRPr lang="en-US" altLang="en-US" sz="1000" dirty="0"/>
          </a:p>
          <a:p>
            <a:pPr marL="370205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700" dirty="0"/>
          </a:p>
        </p:txBody>
      </p:sp>
      <p:sp>
        <p:nvSpPr>
          <p:cNvPr id="443" name="textbox 443"/>
          <p:cNvSpPr/>
          <p:nvPr/>
        </p:nvSpPr>
        <p:spPr>
          <a:xfrm>
            <a:off x="8205478" y="559738"/>
            <a:ext cx="3822065" cy="3327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25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</a:t>
            </a:r>
            <a:r>
              <a:rPr sz="25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</a:t>
            </a:r>
            <a:r>
              <a:rPr sz="25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lang="en-US" altLang="en-US" sz="2500" dirty="0"/>
          </a:p>
        </p:txBody>
      </p:sp>
      <p:pic>
        <p:nvPicPr>
          <p:cNvPr id="444" name="picture 4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1043805" y="6925011"/>
            <a:ext cx="3423385" cy="243789"/>
          </a:xfrm>
          <a:prstGeom prst="rect">
            <a:avLst/>
          </a:prstGeom>
        </p:spPr>
      </p:pic>
      <p:sp>
        <p:nvSpPr>
          <p:cNvPr id="445" name="rect"/>
          <p:cNvSpPr/>
          <p:nvPr/>
        </p:nvSpPr>
        <p:spPr>
          <a:xfrm>
            <a:off x="11824843" y="8125453"/>
            <a:ext cx="2642348" cy="191325"/>
          </a:xfrm>
          <a:prstGeom prst="rect">
            <a:avLst/>
          </a:prstGeom>
          <a:solidFill>
            <a:srgbClr val="F4F5F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6" name="rect"/>
          <p:cNvSpPr/>
          <p:nvPr/>
        </p:nvSpPr>
        <p:spPr>
          <a:xfrm>
            <a:off x="11824843" y="7360139"/>
            <a:ext cx="2642348" cy="191325"/>
          </a:xfrm>
          <a:prstGeom prst="rect">
            <a:avLst/>
          </a:prstGeom>
          <a:solidFill>
            <a:srgbClr val="F4F5F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7" name="rect"/>
          <p:cNvSpPr/>
          <p:nvPr/>
        </p:nvSpPr>
        <p:spPr>
          <a:xfrm>
            <a:off x="11824843" y="7742802"/>
            <a:ext cx="2642348" cy="191325"/>
          </a:xfrm>
          <a:prstGeom prst="rect">
            <a:avLst/>
          </a:prstGeom>
          <a:solidFill>
            <a:srgbClr val="F4F5F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8" name="textbox 448"/>
          <p:cNvSpPr/>
          <p:nvPr/>
        </p:nvSpPr>
        <p:spPr>
          <a:xfrm>
            <a:off x="11591866" y="7225019"/>
            <a:ext cx="781684" cy="10636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33083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1000×10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</a:t>
            </a:r>
            <a:endParaRPr lang="en-US" altLang="en-US" sz="700" dirty="0"/>
          </a:p>
          <a:p>
            <a:pPr marL="330835" algn="l" rtl="0" eaLnBrk="0">
              <a:lnSpc>
                <a:spcPct val="80000"/>
              </a:lnSpc>
              <a:spcBef>
                <a:spcPts val="8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1500×10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</a:t>
            </a:r>
            <a:endParaRPr lang="en-US" altLang="en-US" sz="700" dirty="0"/>
          </a:p>
          <a:p>
            <a:pPr marL="12700" algn="l" rtl="0" eaLnBrk="0">
              <a:lnSpc>
                <a:spcPts val="955"/>
              </a:lnSpc>
              <a:spcBef>
                <a:spcPts val="655"/>
              </a:spcBef>
            </a:pP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2000×1000</a:t>
            </a:r>
            <a:endParaRPr lang="en-US" altLang="en-US" sz="700" dirty="0"/>
          </a:p>
          <a:p>
            <a:pPr marL="323850" algn="l" rtl="0" eaLnBrk="0">
              <a:lnSpc>
                <a:spcPts val="510"/>
              </a:lnSpc>
              <a:spcBef>
                <a:spcPts val="7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00×1000</a:t>
            </a:r>
            <a:endParaRPr lang="en-US" altLang="en-US" sz="700" dirty="0"/>
          </a:p>
          <a:p>
            <a:pPr marL="322580" indent="2540" algn="l" rtl="0" eaLnBrk="0">
              <a:lnSpc>
                <a:spcPct val="188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×1000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000×1000</a:t>
            </a:r>
            <a:endParaRPr lang="en-US" altLang="en-US" sz="700" dirty="0"/>
          </a:p>
        </p:txBody>
      </p:sp>
      <p:sp>
        <p:nvSpPr>
          <p:cNvPr id="449" name="textbox 449"/>
          <p:cNvSpPr/>
          <p:nvPr/>
        </p:nvSpPr>
        <p:spPr>
          <a:xfrm>
            <a:off x="11112363" y="5313408"/>
            <a:ext cx="711200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4572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270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0541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12000"/>
              </a:lnSpc>
            </a:pPr>
            <a:endParaRPr lang="en-US" altLang="en-US" sz="700" dirty="0"/>
          </a:p>
          <a:p>
            <a:pPr marL="31115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pic>
        <p:nvPicPr>
          <p:cNvPr id="450" name="picture 4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502193" y="8829020"/>
            <a:ext cx="971372" cy="762774"/>
          </a:xfrm>
          <a:prstGeom prst="rect">
            <a:avLst/>
          </a:prstGeom>
        </p:spPr>
      </p:pic>
      <p:pic>
        <p:nvPicPr>
          <p:cNvPr id="451" name="picture 4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1642821" y="8870512"/>
            <a:ext cx="1058398" cy="660479"/>
          </a:xfrm>
          <a:prstGeom prst="rect">
            <a:avLst/>
          </a:prstGeom>
        </p:spPr>
      </p:pic>
      <p:pic>
        <p:nvPicPr>
          <p:cNvPr id="452" name="picture 4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3106043" y="8924804"/>
            <a:ext cx="1152577" cy="551891"/>
          </a:xfrm>
          <a:prstGeom prst="rect">
            <a:avLst/>
          </a:prstGeom>
        </p:spPr>
      </p:pic>
      <p:pic>
        <p:nvPicPr>
          <p:cNvPr id="453" name="picture 45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628185" y="9229207"/>
            <a:ext cx="4682154" cy="131114"/>
          </a:xfrm>
          <a:prstGeom prst="rect">
            <a:avLst/>
          </a:prstGeom>
        </p:spPr>
      </p:pic>
      <p:pic>
        <p:nvPicPr>
          <p:cNvPr id="454" name="picture 45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0115501" y="8863400"/>
            <a:ext cx="826437" cy="713778"/>
          </a:xfrm>
          <a:prstGeom prst="rect">
            <a:avLst/>
          </a:prstGeom>
        </p:spPr>
      </p:pic>
      <p:sp>
        <p:nvSpPr>
          <p:cNvPr id="455" name="textbox 455"/>
          <p:cNvSpPr/>
          <p:nvPr/>
        </p:nvSpPr>
        <p:spPr>
          <a:xfrm>
            <a:off x="12925366" y="6995568"/>
            <a:ext cx="471805" cy="12928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8636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</a:t>
            </a:r>
            <a:endParaRPr lang="en-US" altLang="en-US" sz="700" dirty="0"/>
          </a:p>
          <a:p>
            <a:pPr algn="l" rtl="0" eaLnBrk="0">
              <a:lnSpc>
                <a:spcPct val="193000"/>
              </a:lnSpc>
            </a:pPr>
            <a:endParaRPr lang="en-US" altLang="en-US" sz="100" dirty="0"/>
          </a:p>
          <a:p>
            <a:pPr marL="12700" indent="2540" algn="l" rtl="0" eaLnBrk="0">
              <a:lnSpc>
                <a:spcPct val="1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×1500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000×1500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000×1500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000×1500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000×2280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500×2280</a:t>
            </a:r>
            <a:endParaRPr lang="en-US" altLang="en-US" sz="700" dirty="0"/>
          </a:p>
        </p:txBody>
      </p:sp>
      <p:pic>
        <p:nvPicPr>
          <p:cNvPr id="456" name="picture 45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14541806" y="9468357"/>
            <a:ext cx="794208" cy="614705"/>
          </a:xfrm>
          <a:prstGeom prst="rect">
            <a:avLst/>
          </a:prstGeom>
        </p:spPr>
      </p:pic>
      <p:sp>
        <p:nvSpPr>
          <p:cNvPr id="457" name="textbox 457"/>
          <p:cNvSpPr/>
          <p:nvPr/>
        </p:nvSpPr>
        <p:spPr>
          <a:xfrm>
            <a:off x="13437251" y="7225196"/>
            <a:ext cx="471805" cy="10636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3970" algn="l" rtl="0" eaLnBrk="0">
              <a:lnSpc>
                <a:spcPts val="51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00×2280</a:t>
            </a:r>
            <a:endParaRPr lang="en-US" altLang="en-US" sz="700" dirty="0"/>
          </a:p>
          <a:p>
            <a:pPr marL="12700" indent="1270" algn="l" rtl="0" eaLnBrk="0">
              <a:lnSpc>
                <a:spcPct val="182000"/>
              </a:lnSpc>
              <a:spcBef>
                <a:spcPts val="1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0×2280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000×2280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000×2280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000×2280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000×2280</a:t>
            </a:r>
            <a:endParaRPr lang="en-US" altLang="en-US" sz="700" dirty="0"/>
          </a:p>
        </p:txBody>
      </p:sp>
      <p:sp>
        <p:nvSpPr>
          <p:cNvPr id="458" name="textbox 458"/>
          <p:cNvSpPr/>
          <p:nvPr/>
        </p:nvSpPr>
        <p:spPr>
          <a:xfrm>
            <a:off x="13950472" y="7225374"/>
            <a:ext cx="470534" cy="10636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9685" algn="l" rtl="0" eaLnBrk="0">
              <a:lnSpc>
                <a:spcPts val="51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1000×25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</a:t>
            </a:r>
            <a:endParaRPr lang="en-US" altLang="en-US" sz="700" dirty="0"/>
          </a:p>
          <a:p>
            <a:pPr marL="12700" indent="6985" algn="l" rtl="0" eaLnBrk="0">
              <a:lnSpc>
                <a:spcPct val="182000"/>
              </a:lnSpc>
              <a:spcBef>
                <a:spcPts val="1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1500×250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0×3000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0×3000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0×3000</a:t>
            </a:r>
            <a:endParaRPr lang="en-US" altLang="en-US" sz="700" dirty="0"/>
          </a:p>
        </p:txBody>
      </p:sp>
      <p:sp>
        <p:nvSpPr>
          <p:cNvPr id="459" name="textbox 459"/>
          <p:cNvSpPr/>
          <p:nvPr/>
        </p:nvSpPr>
        <p:spPr>
          <a:xfrm>
            <a:off x="12414991" y="7225108"/>
            <a:ext cx="470534" cy="10636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3970" algn="l" rtl="0" eaLnBrk="0">
              <a:lnSpc>
                <a:spcPts val="51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0×1000</a:t>
            </a:r>
            <a:endParaRPr lang="en-US" altLang="en-US" sz="700" dirty="0"/>
          </a:p>
          <a:p>
            <a:pPr marL="12700" indent="635" algn="l" rtl="0" eaLnBrk="0">
              <a:lnSpc>
                <a:spcPct val="182000"/>
              </a:lnSpc>
              <a:spcBef>
                <a:spcPts val="1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0×1000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0×1500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0×1500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0×1500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0×1500</a:t>
            </a:r>
            <a:endParaRPr lang="en-US" altLang="en-US" sz="700" dirty="0"/>
          </a:p>
        </p:txBody>
      </p:sp>
      <p:sp>
        <p:nvSpPr>
          <p:cNvPr id="460" name="textbox 460"/>
          <p:cNvSpPr/>
          <p:nvPr/>
        </p:nvSpPr>
        <p:spPr>
          <a:xfrm>
            <a:off x="12533700" y="5341145"/>
            <a:ext cx="1286510" cy="3657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0033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</a:t>
            </a:r>
            <a:endParaRPr lang="en-US" altLang="en-US" sz="700" dirty="0"/>
          </a:p>
          <a:p>
            <a:pPr algn="l" rtl="0" eaLnBrk="0">
              <a:lnSpc>
                <a:spcPct val="100000"/>
              </a:lnSpc>
            </a:pPr>
            <a:endParaRPr lang="en-US" altLang="en-US" sz="1100" dirty="0"/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922×2280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20ft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5960×2280</a:t>
            </a:r>
            <a:endParaRPr lang="en-US" altLang="en-US" sz="700" dirty="0"/>
          </a:p>
        </p:txBody>
      </p:sp>
      <p:sp>
        <p:nvSpPr>
          <p:cNvPr id="461" name="textbox 461"/>
          <p:cNvSpPr/>
          <p:nvPr/>
        </p:nvSpPr>
        <p:spPr>
          <a:xfrm>
            <a:off x="11036032" y="4535845"/>
            <a:ext cx="2159635" cy="1987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categories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including</a:t>
            </a:r>
            <a:endParaRPr lang="en-US" altLang="en-US" sz="1000" dirty="0"/>
          </a:p>
        </p:txBody>
      </p:sp>
      <p:sp>
        <p:nvSpPr>
          <p:cNvPr id="462" name="textbox 462"/>
          <p:cNvSpPr/>
          <p:nvPr/>
        </p:nvSpPr>
        <p:spPr>
          <a:xfrm>
            <a:off x="13214495" y="5802557"/>
            <a:ext cx="570865" cy="6223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5461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596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0×2280</a:t>
            </a:r>
            <a:endParaRPr lang="en-US" altLang="en-US" sz="700" dirty="0"/>
          </a:p>
          <a:p>
            <a:pPr marL="217170" algn="l" rtl="0" eaLnBrk="0">
              <a:lnSpc>
                <a:spcPct val="80000"/>
              </a:lnSpc>
              <a:spcBef>
                <a:spcPts val="134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</a:t>
            </a:r>
            <a:endParaRPr lang="en-US" altLang="en-US" sz="700" dirty="0"/>
          </a:p>
          <a:p>
            <a:pPr algn="l" rtl="0" eaLnBrk="0">
              <a:lnSpc>
                <a:spcPct val="101000"/>
              </a:lnSpc>
            </a:pPr>
            <a:endParaRPr lang="en-US" altLang="en-US" sz="11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37.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5×37.5×76</a:t>
            </a:r>
            <a:endParaRPr lang="en-US" altLang="en-US" sz="700" dirty="0"/>
          </a:p>
        </p:txBody>
      </p:sp>
      <p:sp>
        <p:nvSpPr>
          <p:cNvPr id="464" name="textbox 464"/>
          <p:cNvSpPr/>
          <p:nvPr/>
        </p:nvSpPr>
        <p:spPr>
          <a:xfrm>
            <a:off x="11039513" y="6735002"/>
            <a:ext cx="1789429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dimension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available</a:t>
            </a:r>
            <a:endParaRPr lang="en-US" altLang="en-US" sz="900" dirty="0"/>
          </a:p>
        </p:txBody>
      </p:sp>
      <p:sp>
        <p:nvSpPr>
          <p:cNvPr id="465" name="textbox 465"/>
          <p:cNvSpPr/>
          <p:nvPr/>
        </p:nvSpPr>
        <p:spPr>
          <a:xfrm>
            <a:off x="14838274" y="7328452"/>
            <a:ext cx="161289" cy="2025014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TENSION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</a:t>
            </a:r>
            <a:endParaRPr lang="en-US" altLang="en-US" sz="1100" dirty="0"/>
          </a:p>
        </p:txBody>
      </p:sp>
      <p:sp>
        <p:nvSpPr>
          <p:cNvPr id="466" name="textbox 466"/>
          <p:cNvSpPr/>
          <p:nvPr/>
        </p:nvSpPr>
        <p:spPr>
          <a:xfrm>
            <a:off x="8235005" y="8565155"/>
            <a:ext cx="1156969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onent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schematic</a:t>
            </a:r>
            <a:endParaRPr lang="en-US" altLang="en-US" sz="900" dirty="0"/>
          </a:p>
        </p:txBody>
      </p:sp>
      <p:sp>
        <p:nvSpPr>
          <p:cNvPr id="467" name="textbox 467"/>
          <p:cNvSpPr/>
          <p:nvPr/>
        </p:nvSpPr>
        <p:spPr>
          <a:xfrm>
            <a:off x="11036223" y="5089168"/>
            <a:ext cx="1587500" cy="1358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</a:t>
            </a:r>
            <a:r>
              <a:rPr sz="9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</a:t>
            </a:r>
            <a:endParaRPr lang="en-US" altLang="en-US" sz="900" dirty="0"/>
          </a:p>
        </p:txBody>
      </p:sp>
      <p:pic>
        <p:nvPicPr>
          <p:cNvPr id="468" name="picture 46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11699828" y="5102653"/>
            <a:ext cx="905154" cy="105066"/>
          </a:xfrm>
          <a:prstGeom prst="rect">
            <a:avLst/>
          </a:prstGeom>
        </p:spPr>
      </p:pic>
      <p:sp>
        <p:nvSpPr>
          <p:cNvPr id="469" name="textbox 469"/>
          <p:cNvSpPr/>
          <p:nvPr/>
        </p:nvSpPr>
        <p:spPr>
          <a:xfrm>
            <a:off x="11921890" y="5595331"/>
            <a:ext cx="593090" cy="3181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438×2280</a:t>
            </a:r>
            <a:endParaRPr lang="en-US" altLang="en-US" sz="700" dirty="0"/>
          </a:p>
          <a:p>
            <a:pPr algn="l" rtl="0" eaLnBrk="0">
              <a:lnSpc>
                <a:spcPct val="113000"/>
              </a:lnSpc>
            </a:pPr>
            <a:endParaRPr lang="en-US" altLang="en-US" sz="700" dirty="0"/>
          </a:p>
          <a:p>
            <a:pPr marL="68580" algn="l" rtl="0" eaLnBrk="0">
              <a:lnSpc>
                <a:spcPct val="80000"/>
              </a:lnSpc>
              <a:spcBef>
                <a:spcPts val="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48×2280</a:t>
            </a:r>
            <a:endParaRPr lang="en-US" altLang="en-US" sz="700" dirty="0"/>
          </a:p>
        </p:txBody>
      </p:sp>
      <p:sp>
        <p:nvSpPr>
          <p:cNvPr id="471" name="textbox 471"/>
          <p:cNvSpPr/>
          <p:nvPr/>
        </p:nvSpPr>
        <p:spPr>
          <a:xfrm>
            <a:off x="12621977" y="6059389"/>
            <a:ext cx="423544" cy="3657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46050" algn="l" rtl="0" eaLnBrk="0">
              <a:lnSpc>
                <a:spcPct val="79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1000"/>
              </a:lnSpc>
            </a:pPr>
            <a:endParaRPr lang="en-US" altLang="en-US" sz="11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×27×74</a:t>
            </a:r>
            <a:endParaRPr lang="en-US" altLang="en-US" sz="700" dirty="0"/>
          </a:p>
        </p:txBody>
      </p:sp>
      <p:sp>
        <p:nvSpPr>
          <p:cNvPr id="472" name="textbox 472"/>
          <p:cNvSpPr/>
          <p:nvPr/>
        </p:nvSpPr>
        <p:spPr>
          <a:xfrm>
            <a:off x="8231830" y="3858897"/>
            <a:ext cx="538480" cy="2673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endParaRPr lang="en-US" altLang="en-US" sz="1000" dirty="0"/>
          </a:p>
          <a:p>
            <a:pPr algn="l" rtl="0" eaLnBrk="0">
              <a:lnSpc>
                <a:spcPct val="19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  <a:spcBef>
                <a:spcPts val="0"/>
              </a:spcBef>
            </a:pP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</a:t>
            </a:r>
            <a:endParaRPr lang="en-US" altLang="en-US" sz="700" dirty="0"/>
          </a:p>
        </p:txBody>
      </p:sp>
      <p:sp>
        <p:nvSpPr>
          <p:cNvPr id="473" name="textbox 473"/>
          <p:cNvSpPr/>
          <p:nvPr/>
        </p:nvSpPr>
        <p:spPr>
          <a:xfrm>
            <a:off x="8231830" y="1432504"/>
            <a:ext cx="538480" cy="2673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lang="en-US" altLang="en-US" sz="1000" dirty="0"/>
          </a:p>
          <a:p>
            <a:pPr algn="l" rtl="0" eaLnBrk="0">
              <a:lnSpc>
                <a:spcPct val="197000"/>
              </a:lnSpc>
            </a:pPr>
            <a:endParaRPr lang="en-US" altLang="en-US" sz="100" dirty="0"/>
          </a:p>
          <a:p>
            <a:pPr marL="20320" algn="l" rtl="0" eaLnBrk="0">
              <a:lnSpc>
                <a:spcPct val="83000"/>
              </a:lnSpc>
              <a:spcBef>
                <a:spcPts val="0"/>
              </a:spcBef>
            </a:pP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</a:t>
            </a:r>
            <a:endParaRPr lang="en-US" altLang="en-US" sz="700" dirty="0"/>
          </a:p>
        </p:txBody>
      </p:sp>
      <p:sp>
        <p:nvSpPr>
          <p:cNvPr id="474" name="textbox 474"/>
          <p:cNvSpPr/>
          <p:nvPr/>
        </p:nvSpPr>
        <p:spPr>
          <a:xfrm>
            <a:off x="14794762" y="9556072"/>
            <a:ext cx="304165" cy="4933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33020" algn="l" rtl="0" eaLnBrk="0">
              <a:lnSpc>
                <a:spcPct val="73000"/>
              </a:lnSpc>
            </a:pPr>
            <a:r>
              <a:rPr sz="200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</a:t>
            </a:r>
            <a:endParaRPr lang="en-US" altLang="en-US" sz="2000" dirty="0"/>
          </a:p>
          <a:p>
            <a:pPr marL="12700" algn="l" rtl="0" eaLnBrk="0">
              <a:lnSpc>
                <a:spcPct val="80000"/>
              </a:lnSpc>
              <a:spcBef>
                <a:spcPts val="15"/>
              </a:spcBef>
            </a:pPr>
            <a:r>
              <a:rPr sz="2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endParaRPr lang="en-US" altLang="en-US" sz="2000" dirty="0"/>
          </a:p>
        </p:txBody>
      </p:sp>
      <p:sp>
        <p:nvSpPr>
          <p:cNvPr id="478" name="textbox 478"/>
          <p:cNvSpPr/>
          <p:nvPr/>
        </p:nvSpPr>
        <p:spPr>
          <a:xfrm>
            <a:off x="11133408" y="7583553"/>
            <a:ext cx="26860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endParaRPr lang="en-US" altLang="en-US" sz="700" dirty="0"/>
          </a:p>
        </p:txBody>
      </p:sp>
      <p:sp>
        <p:nvSpPr>
          <p:cNvPr id="479" name="textbox 479"/>
          <p:cNvSpPr/>
          <p:nvPr/>
        </p:nvSpPr>
        <p:spPr>
          <a:xfrm>
            <a:off x="12605087" y="5802557"/>
            <a:ext cx="470534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29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30×2280</a:t>
            </a:r>
            <a:endParaRPr lang="en-US" altLang="en-US" sz="700" dirty="0"/>
          </a:p>
        </p:txBody>
      </p:sp>
      <p:sp>
        <p:nvSpPr>
          <p:cNvPr id="481" name="textbox 481"/>
          <p:cNvSpPr/>
          <p:nvPr/>
        </p:nvSpPr>
        <p:spPr>
          <a:xfrm>
            <a:off x="11994521" y="6314088"/>
            <a:ext cx="423544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×27×74</a:t>
            </a:r>
            <a:endParaRPr lang="en-US" altLang="en-US" sz="700" dirty="0"/>
          </a:p>
        </p:txBody>
      </p:sp>
      <p:sp>
        <p:nvSpPr>
          <p:cNvPr id="482" name="textbox 482"/>
          <p:cNvSpPr/>
          <p:nvPr/>
        </p:nvSpPr>
        <p:spPr>
          <a:xfrm>
            <a:off x="11348725" y="6967832"/>
            <a:ext cx="18542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</p:txBody>
      </p:sp>
      <p:sp>
        <p:nvSpPr>
          <p:cNvPr id="483" name="path"/>
          <p:cNvSpPr/>
          <p:nvPr/>
        </p:nvSpPr>
        <p:spPr>
          <a:xfrm>
            <a:off x="13800267" y="5269738"/>
            <a:ext cx="12700" cy="1218958"/>
          </a:xfrm>
          <a:custGeom>
            <a:avLst/>
            <a:gdLst/>
            <a:ahLst/>
            <a:cxnLst/>
            <a:rect l="0" t="0" r="0" b="0"/>
            <a:pathLst>
              <a:path w="20" h="1919">
                <a:moveTo>
                  <a:pt x="10" y="0"/>
                </a:moveTo>
                <a:lnTo>
                  <a:pt x="10" y="1919"/>
                </a:lnTo>
              </a:path>
            </a:pathLst>
          </a:custGeom>
          <a:noFill/>
          <a:ln w="12700" cap="flat">
            <a:solidFill>
              <a:srgbClr val="F4F5F5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5" name="textbox 485"/>
          <p:cNvSpPr/>
          <p:nvPr/>
        </p:nvSpPr>
        <p:spPr>
          <a:xfrm>
            <a:off x="12157564" y="6059389"/>
            <a:ext cx="71119" cy="1098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9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endParaRPr lang="en-US" altLang="en-US" sz="7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22580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8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picture 4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6012" cy="10475976"/>
          </a:xfrm>
          <a:prstGeom prst="rect">
            <a:avLst/>
          </a:prstGeom>
        </p:spPr>
      </p:pic>
      <p:sp>
        <p:nvSpPr>
          <p:cNvPr id="487" name="textbox 487"/>
          <p:cNvSpPr/>
          <p:nvPr/>
        </p:nvSpPr>
        <p:spPr>
          <a:xfrm>
            <a:off x="3583733" y="1504847"/>
            <a:ext cx="1423035" cy="12071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7000"/>
              </a:lnSpc>
            </a:pPr>
            <a:endParaRPr lang="en-US" altLang="en-US" sz="100" dirty="0"/>
          </a:p>
          <a:p>
            <a:pPr marL="12700" indent="5715" algn="l" rtl="0" eaLnBrk="0">
              <a:lnSpc>
                <a:spcPct val="111000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Curved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clever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mechanical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including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8ft,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10ft,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20ft,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without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free-standing,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unique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eautiful</a:t>
            </a:r>
            <a:endParaRPr lang="en-US" altLang="en-US" sz="1000" dirty="0"/>
          </a:p>
        </p:txBody>
      </p:sp>
      <p:sp>
        <p:nvSpPr>
          <p:cNvPr id="488" name="textbox 488"/>
          <p:cNvSpPr/>
          <p:nvPr/>
        </p:nvSpPr>
        <p:spPr>
          <a:xfrm>
            <a:off x="2920" y="399077"/>
            <a:ext cx="4685665" cy="843914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583565" algn="l" rtl="0" eaLnBrk="0">
              <a:lnSpc>
                <a:spcPct val="81000"/>
              </a:lnSpc>
            </a:pPr>
            <a:r>
              <a:rPr sz="2500" b="1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CURVED</a:t>
            </a:r>
            <a:r>
              <a:rPr sz="25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</a:t>
            </a:r>
            <a:r>
              <a:rPr sz="2500" b="1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25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lang="en-US" altLang="en-US" sz="2500" dirty="0"/>
          </a:p>
        </p:txBody>
      </p:sp>
      <p:sp>
        <p:nvSpPr>
          <p:cNvPr id="489" name="textbox 489"/>
          <p:cNvSpPr/>
          <p:nvPr/>
        </p:nvSpPr>
        <p:spPr>
          <a:xfrm>
            <a:off x="835709" y="3874216"/>
            <a:ext cx="494665" cy="2571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8415" algn="l" rtl="0" eaLnBrk="0">
              <a:lnSpc>
                <a:spcPct val="81000"/>
              </a:lnSpc>
            </a:pP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endParaRPr lang="en-US" altLang="en-US" sz="1000" dirty="0"/>
          </a:p>
          <a:p>
            <a:pPr marL="12700" algn="l" rtl="0" eaLnBrk="0">
              <a:lnSpc>
                <a:spcPct val="83000"/>
              </a:lnSpc>
              <a:spcBef>
                <a:spcPts val="160"/>
              </a:spcBef>
            </a:pP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Curved</a:t>
            </a:r>
            <a:endParaRPr lang="en-US" altLang="en-US" sz="700" dirty="0"/>
          </a:p>
        </p:txBody>
      </p:sp>
      <p:sp>
        <p:nvSpPr>
          <p:cNvPr id="490" name="textbox 490"/>
          <p:cNvSpPr/>
          <p:nvPr/>
        </p:nvSpPr>
        <p:spPr>
          <a:xfrm>
            <a:off x="3640737" y="3895001"/>
            <a:ext cx="559434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lang="en-US" altLang="en-US" sz="1000" dirty="0"/>
          </a:p>
        </p:txBody>
      </p:sp>
      <p:pic>
        <p:nvPicPr>
          <p:cNvPr id="491" name="picture 4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920" y="645778"/>
            <a:ext cx="4311954" cy="3314696"/>
          </a:xfrm>
          <a:prstGeom prst="rect">
            <a:avLst/>
          </a:prstGeom>
        </p:spPr>
      </p:pic>
      <p:pic>
        <p:nvPicPr>
          <p:cNvPr id="492" name="picture 4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967352" y="4335710"/>
            <a:ext cx="1857553" cy="1141412"/>
          </a:xfrm>
          <a:prstGeom prst="rect">
            <a:avLst/>
          </a:prstGeom>
        </p:spPr>
      </p:pic>
      <p:sp>
        <p:nvSpPr>
          <p:cNvPr id="493" name="textbox 493"/>
          <p:cNvSpPr/>
          <p:nvPr/>
        </p:nvSpPr>
        <p:spPr>
          <a:xfrm>
            <a:off x="9055945" y="4398824"/>
            <a:ext cx="563244" cy="2565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8415" algn="l" rtl="0" eaLnBrk="0">
              <a:lnSpc>
                <a:spcPct val="81000"/>
              </a:lnSpc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U8</a:t>
            </a:r>
            <a:endParaRPr lang="en-US" altLang="en-US" sz="1000" dirty="0"/>
          </a:p>
          <a:p>
            <a:pPr marL="12700" algn="l" rtl="0" eaLnBrk="0">
              <a:lnSpc>
                <a:spcPct val="83000"/>
              </a:lnSpc>
              <a:spcBef>
                <a:spcPts val="150"/>
              </a:spcBef>
            </a:pP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endParaRPr lang="en-US" altLang="en-US" sz="700" dirty="0"/>
          </a:p>
        </p:txBody>
      </p:sp>
      <p:pic>
        <p:nvPicPr>
          <p:cNvPr id="494" name="picture 4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669641" y="1412779"/>
            <a:ext cx="4422588" cy="3047974"/>
          </a:xfrm>
          <a:prstGeom prst="rect">
            <a:avLst/>
          </a:prstGeom>
        </p:spPr>
      </p:pic>
      <p:sp>
        <p:nvSpPr>
          <p:cNvPr id="495" name="textbox 495"/>
          <p:cNvSpPr/>
          <p:nvPr/>
        </p:nvSpPr>
        <p:spPr>
          <a:xfrm>
            <a:off x="12332063" y="6122416"/>
            <a:ext cx="467359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ZD-U20</a:t>
            </a:r>
            <a:endParaRPr lang="en-US" altLang="en-US" sz="1000" dirty="0"/>
          </a:p>
        </p:txBody>
      </p:sp>
      <p:sp>
        <p:nvSpPr>
          <p:cNvPr id="496" name="textbox 496"/>
          <p:cNvSpPr/>
          <p:nvPr/>
        </p:nvSpPr>
        <p:spPr>
          <a:xfrm>
            <a:off x="12332063" y="4365574"/>
            <a:ext cx="633730" cy="2565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ZD-U10</a:t>
            </a:r>
            <a:endParaRPr lang="en-US" altLang="en-US" sz="1000" dirty="0"/>
          </a:p>
          <a:p>
            <a:pPr marL="13335" algn="l" rtl="0" eaLnBrk="0">
              <a:lnSpc>
                <a:spcPct val="83000"/>
              </a:lnSpc>
              <a:spcBef>
                <a:spcPts val="150"/>
              </a:spcBef>
            </a:pP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U-Shaped</a:t>
            </a:r>
            <a:endParaRPr lang="en-US" altLang="en-US" sz="700" dirty="0"/>
          </a:p>
        </p:txBody>
      </p:sp>
      <p:sp>
        <p:nvSpPr>
          <p:cNvPr id="497" name="textbox 497"/>
          <p:cNvSpPr/>
          <p:nvPr/>
        </p:nvSpPr>
        <p:spPr>
          <a:xfrm>
            <a:off x="12325043" y="6264517"/>
            <a:ext cx="640715" cy="1143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endParaRPr lang="en-US" altLang="en-US" sz="700" dirty="0"/>
          </a:p>
        </p:txBody>
      </p:sp>
      <p:pic>
        <p:nvPicPr>
          <p:cNvPr id="498" name="picture 49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2213831" y="2416943"/>
            <a:ext cx="1879593" cy="5600687"/>
          </a:xfrm>
          <a:prstGeom prst="rect">
            <a:avLst/>
          </a:prstGeom>
        </p:spPr>
      </p:pic>
      <p:sp>
        <p:nvSpPr>
          <p:cNvPr id="499" name="textbox 499"/>
          <p:cNvSpPr/>
          <p:nvPr/>
        </p:nvSpPr>
        <p:spPr>
          <a:xfrm>
            <a:off x="4642115" y="399078"/>
            <a:ext cx="7410450" cy="843914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2500" b="1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U-SHAPED</a:t>
            </a:r>
            <a:r>
              <a:rPr sz="25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</a:t>
            </a:r>
            <a:r>
              <a:rPr sz="25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</a:t>
            </a:r>
            <a:r>
              <a:rPr sz="2500" b="1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IES</a:t>
            </a:r>
            <a:endParaRPr lang="en-US" altLang="en-US" sz="2500" dirty="0"/>
          </a:p>
        </p:txBody>
      </p:sp>
      <p:grpSp>
        <p:nvGrpSpPr>
          <p:cNvPr id="70" name="group 70"/>
          <p:cNvGrpSpPr/>
          <p:nvPr/>
        </p:nvGrpSpPr>
        <p:grpSpPr>
          <a:xfrm rot="21600000">
            <a:off x="3564013" y="4729689"/>
            <a:ext cx="3470681" cy="1218958"/>
            <a:chOff x="0" y="0"/>
            <a:chExt cx="3470681" cy="1218958"/>
          </a:xfrm>
        </p:grpSpPr>
        <p:pic>
          <p:nvPicPr>
            <p:cNvPr id="500" name="picture 50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3470681" cy="1218958"/>
            </a:xfrm>
            <a:prstGeom prst="rect">
              <a:avLst/>
            </a:prstGeom>
          </p:spPr>
        </p:pic>
        <p:sp>
          <p:nvSpPr>
            <p:cNvPr id="501" name="textbox 501"/>
            <p:cNvSpPr/>
            <p:nvPr/>
          </p:nvSpPr>
          <p:spPr>
            <a:xfrm>
              <a:off x="68644" y="71420"/>
              <a:ext cx="3269615" cy="108458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0"/>
                </a:lnSpc>
              </a:pPr>
              <a:endParaRPr lang="en-US" altLang="en-US" sz="100" dirty="0"/>
            </a:p>
            <a:p>
              <a:pPr algn="r" rtl="0" eaLnBrk="0">
                <a:lnSpc>
                  <a:spcPct val="82000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HCU10</a:t>
              </a:r>
              <a:endParaRPr lang="en-US" altLang="en-US" sz="700" dirty="0"/>
            </a:p>
            <a:p>
              <a:pPr marL="45720" algn="l" rtl="0" eaLnBrk="0">
                <a:lnSpc>
                  <a:spcPts val="955"/>
                </a:lnSpc>
                <a:spcBef>
                  <a:spcPts val="99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Frame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  <a:p>
              <a:pPr marL="12700" algn="l" rtl="0" eaLnBrk="0">
                <a:lnSpc>
                  <a:spcPts val="955"/>
                </a:lnSpc>
                <a:spcBef>
                  <a:spcPts val="94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Graphic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  <a:p>
              <a:pPr marL="105410" algn="l" rtl="0" eaLnBrk="0">
                <a:lnSpc>
                  <a:spcPts val="955"/>
                </a:lnSpc>
                <a:spcBef>
                  <a:spcPts val="945"/>
                </a:spcBef>
              </a:pP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Weight(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Kg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700" dirty="0"/>
            </a:p>
            <a:p>
              <a:pPr marL="31115" algn="l" rtl="0" eaLnBrk="0">
                <a:lnSpc>
                  <a:spcPts val="955"/>
                </a:lnSpc>
                <a:spcBef>
                  <a:spcPts val="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Packing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cm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</p:txBody>
        </p:sp>
        <p:sp>
          <p:nvSpPr>
            <p:cNvPr id="502" name="path"/>
            <p:cNvSpPr/>
            <p:nvPr/>
          </p:nvSpPr>
          <p:spPr>
            <a:xfrm>
              <a:off x="2782565" y="7"/>
              <a:ext cx="12700" cy="1218946"/>
            </a:xfrm>
            <a:custGeom>
              <a:avLst/>
              <a:gdLst/>
              <a:ahLst/>
              <a:cxnLst/>
              <a:rect l="0" t="0" r="0" b="0"/>
              <a:pathLst>
                <a:path w="20" h="1919">
                  <a:moveTo>
                    <a:pt x="10" y="0"/>
                  </a:moveTo>
                  <a:lnTo>
                    <a:pt x="10" y="1919"/>
                  </a:lnTo>
                </a:path>
              </a:pathLst>
            </a:custGeom>
            <a:noFill/>
            <a:ln w="12700" cap="flat">
              <a:solidFill>
                <a:srgbClr val="F4F5F5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503" name="textbox 503"/>
          <p:cNvSpPr/>
          <p:nvPr/>
        </p:nvSpPr>
        <p:spPr>
          <a:xfrm>
            <a:off x="5083137" y="4808837"/>
            <a:ext cx="1263650" cy="3581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5113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</a:t>
            </a:r>
            <a:endParaRPr lang="en-US" altLang="en-US" sz="7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3000×228020ft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5960×2280</a:t>
            </a:r>
            <a:endParaRPr lang="en-US" altLang="en-US" sz="700" dirty="0"/>
          </a:p>
        </p:txBody>
      </p:sp>
      <p:pic>
        <p:nvPicPr>
          <p:cNvPr id="504" name="picture 50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568130" y="4562618"/>
            <a:ext cx="1503400" cy="105066"/>
          </a:xfrm>
          <a:prstGeom prst="rect">
            <a:avLst/>
          </a:prstGeom>
        </p:spPr>
      </p:pic>
      <p:pic>
        <p:nvPicPr>
          <p:cNvPr id="505" name="picture 50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393831" y="2567361"/>
            <a:ext cx="2324099" cy="2298687"/>
          </a:xfrm>
          <a:prstGeom prst="rect">
            <a:avLst/>
          </a:prstGeom>
        </p:spPr>
      </p:pic>
      <p:pic>
        <p:nvPicPr>
          <p:cNvPr id="506" name="picture 50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57554" y="6634943"/>
            <a:ext cx="2108194" cy="2095488"/>
          </a:xfrm>
          <a:prstGeom prst="rect">
            <a:avLst/>
          </a:prstGeom>
        </p:spPr>
      </p:pic>
      <p:sp>
        <p:nvSpPr>
          <p:cNvPr id="507" name="path"/>
          <p:cNvSpPr/>
          <p:nvPr/>
        </p:nvSpPr>
        <p:spPr>
          <a:xfrm>
            <a:off x="9012194" y="6122864"/>
            <a:ext cx="2642361" cy="737729"/>
          </a:xfrm>
          <a:custGeom>
            <a:avLst/>
            <a:gdLst/>
            <a:ahLst/>
            <a:cxnLst/>
            <a:rect l="0" t="0" r="0" b="0"/>
            <a:pathLst>
              <a:path w="4161" h="1161">
                <a:moveTo>
                  <a:pt x="0" y="5"/>
                </a:moveTo>
                <a:lnTo>
                  <a:pt x="4161" y="5"/>
                </a:lnTo>
                <a:moveTo>
                  <a:pt x="0" y="388"/>
                </a:moveTo>
                <a:lnTo>
                  <a:pt x="4161" y="388"/>
                </a:lnTo>
                <a:moveTo>
                  <a:pt x="0" y="772"/>
                </a:moveTo>
                <a:lnTo>
                  <a:pt x="4161" y="772"/>
                </a:lnTo>
                <a:moveTo>
                  <a:pt x="0" y="1156"/>
                </a:moveTo>
                <a:lnTo>
                  <a:pt x="4161" y="1156"/>
                </a:lnTo>
              </a:path>
            </a:pathLst>
          </a:custGeom>
          <a:noFill/>
          <a:ln w="6350" cap="flat">
            <a:solidFill>
              <a:srgbClr val="9F9FA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72" name="group 72"/>
          <p:cNvGrpSpPr/>
          <p:nvPr/>
        </p:nvGrpSpPr>
        <p:grpSpPr>
          <a:xfrm rot="21600000">
            <a:off x="8231136" y="5882252"/>
            <a:ext cx="3423411" cy="1218958"/>
            <a:chOff x="0" y="0"/>
            <a:chExt cx="3423411" cy="1218958"/>
          </a:xfrm>
        </p:grpSpPr>
        <p:pic>
          <p:nvPicPr>
            <p:cNvPr id="508" name="picture 50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3423411" cy="1218958"/>
            </a:xfrm>
            <a:prstGeom prst="rect">
              <a:avLst/>
            </a:prstGeom>
          </p:spPr>
        </p:pic>
        <p:sp>
          <p:nvSpPr>
            <p:cNvPr id="509" name="textbox 509"/>
            <p:cNvSpPr/>
            <p:nvPr/>
          </p:nvSpPr>
          <p:spPr>
            <a:xfrm>
              <a:off x="-12700" y="-12700"/>
              <a:ext cx="3449320" cy="12446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lang="en-US" altLang="en-US" sz="400" dirty="0"/>
            </a:p>
            <a:p>
              <a:pPr marL="329565" algn="l" rtl="0" eaLnBrk="0">
                <a:lnSpc>
                  <a:spcPts val="955"/>
                </a:lnSpc>
                <a:spcBef>
                  <a:spcPts val="0"/>
                </a:spcBef>
              </a:pP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Item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ZD-U20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        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ZD-HU10</a:t>
              </a:r>
              <a:endParaRPr lang="en-US" altLang="en-US" sz="700" dirty="0"/>
            </a:p>
            <a:p>
              <a:pPr marL="127000" algn="l" rtl="0" eaLnBrk="0">
                <a:lnSpc>
                  <a:spcPts val="955"/>
                </a:lnSpc>
                <a:spcBef>
                  <a:spcPts val="94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Frame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  <a:p>
              <a:pPr marL="93980" algn="l" rtl="0" eaLnBrk="0">
                <a:lnSpc>
                  <a:spcPts val="955"/>
                </a:lnSpc>
                <a:spcBef>
                  <a:spcPts val="94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Graphic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  <a:p>
              <a:pPr marL="186690" algn="l" rtl="0" eaLnBrk="0">
                <a:lnSpc>
                  <a:spcPts val="955"/>
                </a:lnSpc>
                <a:spcBef>
                  <a:spcPts val="945"/>
                </a:spcBef>
              </a:pP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Weight(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Kg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700" dirty="0"/>
            </a:p>
            <a:p>
              <a:pPr marL="112395" algn="l" rtl="0" eaLnBrk="0">
                <a:lnSpc>
                  <a:spcPts val="955"/>
                </a:lnSpc>
                <a:spcBef>
                  <a:spcPts val="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Packing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cm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</p:txBody>
        </p:sp>
      </p:grpSp>
      <p:pic>
        <p:nvPicPr>
          <p:cNvPr id="510" name="picture 5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733029" y="4446811"/>
            <a:ext cx="2425700" cy="1320799"/>
          </a:xfrm>
          <a:prstGeom prst="rect">
            <a:avLst/>
          </a:prstGeom>
        </p:spPr>
      </p:pic>
      <p:pic>
        <p:nvPicPr>
          <p:cNvPr id="511" name="picture 5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094630" y="1452162"/>
            <a:ext cx="1849132" cy="1117561"/>
          </a:xfrm>
          <a:prstGeom prst="rect">
            <a:avLst/>
          </a:prstGeom>
        </p:spPr>
      </p:pic>
      <p:graphicFrame>
        <p:nvGraphicFramePr>
          <p:cNvPr id="512" name="table 512"/>
          <p:cNvGraphicFramePr>
            <a:graphicFrameLocks noGrp="1"/>
          </p:cNvGraphicFramePr>
          <p:nvPr/>
        </p:nvGraphicFramePr>
        <p:xfrm>
          <a:off x="5299837" y="8573954"/>
          <a:ext cx="1657350" cy="951864"/>
        </p:xfrm>
        <a:graphic>
          <a:graphicData uri="http://schemas.openxmlformats.org/drawingml/2006/table">
            <a:tbl>
              <a:tblPr/>
              <a:tblGrid>
                <a:gridCol w="1657350"/>
              </a:tblGrid>
              <a:tr h="9486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13" name="table 513"/>
          <p:cNvGraphicFramePr>
            <a:graphicFrameLocks noGrp="1"/>
          </p:cNvGraphicFramePr>
          <p:nvPr/>
        </p:nvGraphicFramePr>
        <p:xfrm>
          <a:off x="3562438" y="7545647"/>
          <a:ext cx="1657350" cy="951864"/>
        </p:xfrm>
        <a:graphic>
          <a:graphicData uri="http://schemas.openxmlformats.org/drawingml/2006/table">
            <a:tbl>
              <a:tblPr/>
              <a:tblGrid>
                <a:gridCol w="1657350"/>
              </a:tblGrid>
              <a:tr h="9486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14" name="table 514"/>
          <p:cNvGraphicFramePr>
            <a:graphicFrameLocks noGrp="1"/>
          </p:cNvGraphicFramePr>
          <p:nvPr/>
        </p:nvGraphicFramePr>
        <p:xfrm>
          <a:off x="5299837" y="7545647"/>
          <a:ext cx="1657350" cy="951864"/>
        </p:xfrm>
        <a:graphic>
          <a:graphicData uri="http://schemas.openxmlformats.org/drawingml/2006/table">
            <a:tbl>
              <a:tblPr/>
              <a:tblGrid>
                <a:gridCol w="1657350"/>
              </a:tblGrid>
              <a:tr h="9486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15" name="table 515"/>
          <p:cNvGraphicFramePr>
            <a:graphicFrameLocks noGrp="1"/>
          </p:cNvGraphicFramePr>
          <p:nvPr/>
        </p:nvGraphicFramePr>
        <p:xfrm>
          <a:off x="3562438" y="8573966"/>
          <a:ext cx="1657350" cy="951864"/>
        </p:xfrm>
        <a:graphic>
          <a:graphicData uri="http://schemas.openxmlformats.org/drawingml/2006/table">
            <a:tbl>
              <a:tblPr/>
              <a:tblGrid>
                <a:gridCol w="1657350"/>
              </a:tblGrid>
              <a:tr h="9486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6" name="textbox 516"/>
          <p:cNvSpPr/>
          <p:nvPr/>
        </p:nvSpPr>
        <p:spPr>
          <a:xfrm>
            <a:off x="12381728" y="1504847"/>
            <a:ext cx="2254250" cy="6940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8000"/>
              </a:lnSpc>
            </a:pPr>
            <a:endParaRPr lang="en-US" altLang="en-US" sz="100" dirty="0"/>
          </a:p>
          <a:p>
            <a:pPr marL="12700" indent="7620" algn="l" rtl="0" eaLnBrk="0">
              <a:lnSpc>
                <a:spcPct val="110000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legs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overall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rack.The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allows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form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upper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lang="en-US" altLang="en-US" sz="1000" dirty="0"/>
          </a:p>
        </p:txBody>
      </p:sp>
      <p:graphicFrame>
        <p:nvGraphicFramePr>
          <p:cNvPr id="517" name="table 517"/>
          <p:cNvGraphicFramePr>
            <a:graphicFrameLocks noGrp="1"/>
          </p:cNvGraphicFramePr>
          <p:nvPr/>
        </p:nvGraphicFramePr>
        <p:xfrm>
          <a:off x="12952489" y="8701652"/>
          <a:ext cx="1518920" cy="829944"/>
        </p:xfrm>
        <a:graphic>
          <a:graphicData uri="http://schemas.openxmlformats.org/drawingml/2006/table">
            <a:tbl>
              <a:tblPr/>
              <a:tblGrid>
                <a:gridCol w="1518920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18" name="table 518"/>
          <p:cNvGraphicFramePr>
            <a:graphicFrameLocks noGrp="1"/>
          </p:cNvGraphicFramePr>
          <p:nvPr/>
        </p:nvGraphicFramePr>
        <p:xfrm>
          <a:off x="11382767" y="8701627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19" name="table 519"/>
          <p:cNvGraphicFramePr>
            <a:graphicFrameLocks noGrp="1"/>
          </p:cNvGraphicFramePr>
          <p:nvPr/>
        </p:nvGraphicFramePr>
        <p:xfrm>
          <a:off x="9813048" y="8701627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20" name="table 520"/>
          <p:cNvGraphicFramePr>
            <a:graphicFrameLocks noGrp="1"/>
          </p:cNvGraphicFramePr>
          <p:nvPr/>
        </p:nvGraphicFramePr>
        <p:xfrm>
          <a:off x="8243341" y="8701627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21" name="picture 5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8231148" y="7537519"/>
            <a:ext cx="3423399" cy="243801"/>
          </a:xfrm>
          <a:prstGeom prst="rect">
            <a:avLst/>
          </a:prstGeom>
        </p:spPr>
      </p:pic>
      <p:pic>
        <p:nvPicPr>
          <p:cNvPr id="522" name="picture 5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3564026" y="6384969"/>
            <a:ext cx="3423386" cy="243789"/>
          </a:xfrm>
          <a:prstGeom prst="rect">
            <a:avLst/>
          </a:prstGeom>
        </p:spPr>
      </p:pic>
      <p:pic>
        <p:nvPicPr>
          <p:cNvPr id="523" name="picture 52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892871" y="8689549"/>
            <a:ext cx="1116884" cy="696963"/>
          </a:xfrm>
          <a:prstGeom prst="rect">
            <a:avLst/>
          </a:prstGeom>
        </p:spPr>
      </p:pic>
      <p:pic>
        <p:nvPicPr>
          <p:cNvPr id="524" name="picture 5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11644972" y="8786133"/>
            <a:ext cx="1059926" cy="661403"/>
          </a:xfrm>
          <a:prstGeom prst="rect">
            <a:avLst/>
          </a:prstGeom>
        </p:spPr>
      </p:pic>
      <p:pic>
        <p:nvPicPr>
          <p:cNvPr id="525" name="picture 52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3992956" y="7652327"/>
            <a:ext cx="916744" cy="762812"/>
          </a:xfrm>
          <a:prstGeom prst="rect">
            <a:avLst/>
          </a:prstGeom>
        </p:spPr>
      </p:pic>
      <p:pic>
        <p:nvPicPr>
          <p:cNvPr id="526" name="picture 52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13135799" y="8853595"/>
            <a:ext cx="1152585" cy="551881"/>
          </a:xfrm>
          <a:prstGeom prst="rect">
            <a:avLst/>
          </a:prstGeom>
        </p:spPr>
      </p:pic>
      <p:pic>
        <p:nvPicPr>
          <p:cNvPr id="527" name="picture 52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5552465" y="8774156"/>
            <a:ext cx="1152575" cy="551882"/>
          </a:xfrm>
          <a:prstGeom prst="rect">
            <a:avLst/>
          </a:prstGeom>
        </p:spPr>
      </p:pic>
      <p:pic>
        <p:nvPicPr>
          <p:cNvPr id="528" name="picture 52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5663489" y="7767999"/>
            <a:ext cx="969199" cy="611415"/>
          </a:xfrm>
          <a:prstGeom prst="rect">
            <a:avLst/>
          </a:prstGeom>
        </p:spPr>
      </p:pic>
      <p:sp>
        <p:nvSpPr>
          <p:cNvPr id="529" name="textbox 529"/>
          <p:cNvSpPr/>
          <p:nvPr/>
        </p:nvSpPr>
        <p:spPr>
          <a:xfrm>
            <a:off x="6365787" y="5055268"/>
            <a:ext cx="636269" cy="8801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52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3000×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2280</a:t>
            </a:r>
            <a:endParaRPr lang="en-US" altLang="en-US" sz="700" dirty="0"/>
          </a:p>
          <a:p>
            <a:pPr marL="97790" algn="l" rtl="0" eaLnBrk="0">
              <a:lnSpc>
                <a:spcPts val="1625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315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0×2290</a:t>
            </a:r>
            <a:endParaRPr lang="en-US" altLang="en-US" sz="7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marL="260350" algn="l" rtl="0" eaLnBrk="0">
              <a:lnSpc>
                <a:spcPct val="80000"/>
              </a:lnSpc>
              <a:spcBef>
                <a:spcPts val="22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</a:t>
            </a:r>
            <a:endParaRPr lang="en-US" altLang="en-US" sz="700" dirty="0"/>
          </a:p>
          <a:p>
            <a:pPr algn="l" rtl="0" eaLnBrk="0">
              <a:lnSpc>
                <a:spcPct val="107000"/>
              </a:lnSpc>
            </a:pPr>
            <a:endParaRPr lang="en-US" altLang="en-US" sz="500" dirty="0"/>
          </a:p>
          <a:p>
            <a:pPr marL="114935" indent="-1270" algn="l" rtl="0" eaLnBrk="0">
              <a:lnSpc>
                <a:spcPct val="105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27×74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35×1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8×83</a:t>
            </a:r>
            <a:endParaRPr lang="en-US" altLang="en-US" sz="700" dirty="0"/>
          </a:p>
        </p:txBody>
      </p:sp>
      <p:sp>
        <p:nvSpPr>
          <p:cNvPr id="530" name="rect"/>
          <p:cNvSpPr/>
          <p:nvPr/>
        </p:nvSpPr>
        <p:spPr>
          <a:xfrm>
            <a:off x="9012186" y="7972673"/>
            <a:ext cx="2642349" cy="191300"/>
          </a:xfrm>
          <a:prstGeom prst="rect">
            <a:avLst/>
          </a:prstGeom>
          <a:solidFill>
            <a:srgbClr val="F4F5F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31" name="textbox 531"/>
          <p:cNvSpPr/>
          <p:nvPr/>
        </p:nvSpPr>
        <p:spPr>
          <a:xfrm>
            <a:off x="10918201" y="6207819"/>
            <a:ext cx="611505" cy="8801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515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2750×2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280</a:t>
            </a:r>
            <a:endParaRPr lang="en-US" altLang="en-US" sz="700" dirty="0"/>
          </a:p>
          <a:p>
            <a:pPr marL="74295" algn="l" rtl="0" eaLnBrk="0">
              <a:lnSpc>
                <a:spcPts val="1625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80×2280</a:t>
            </a:r>
            <a:endParaRPr lang="en-US" altLang="en-US" sz="7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marL="231140" algn="l" rtl="0" eaLnBrk="0">
              <a:lnSpc>
                <a:spcPct val="80000"/>
              </a:lnSpc>
              <a:spcBef>
                <a:spcPts val="2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</a:t>
            </a:r>
            <a:endParaRPr lang="en-US" altLang="en-US" sz="700" dirty="0"/>
          </a:p>
          <a:p>
            <a:pPr marL="91440" algn="l" rtl="0" eaLnBrk="0">
              <a:lnSpc>
                <a:spcPts val="510"/>
              </a:lnSpc>
              <a:spcBef>
                <a:spcPts val="92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×27×87</a:t>
            </a:r>
            <a:endParaRPr lang="en-US" altLang="en-US" sz="700" dirty="0"/>
          </a:p>
          <a:p>
            <a:pPr marL="92075" algn="l" rtl="0" eaLnBrk="0">
              <a:lnSpc>
                <a:spcPts val="975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18×83</a:t>
            </a:r>
            <a:endParaRPr lang="en-US" altLang="en-US" sz="700" dirty="0"/>
          </a:p>
        </p:txBody>
      </p:sp>
      <p:pic>
        <p:nvPicPr>
          <p:cNvPr id="532" name="picture 53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10204818" y="8748998"/>
            <a:ext cx="663612" cy="735698"/>
          </a:xfrm>
          <a:prstGeom prst="rect">
            <a:avLst/>
          </a:prstGeom>
        </p:spPr>
      </p:pic>
      <p:grpSp>
        <p:nvGrpSpPr>
          <p:cNvPr id="74" name="group 74"/>
          <p:cNvGrpSpPr/>
          <p:nvPr/>
        </p:nvGrpSpPr>
        <p:grpSpPr>
          <a:xfrm rot="21600000">
            <a:off x="14544726" y="9468357"/>
            <a:ext cx="794207" cy="614705"/>
            <a:chOff x="0" y="0"/>
            <a:chExt cx="794207" cy="614705"/>
          </a:xfrm>
        </p:grpSpPr>
        <p:pic>
          <p:nvPicPr>
            <p:cNvPr id="533" name="picture 533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21600000">
              <a:off x="0" y="0"/>
              <a:ext cx="794207" cy="614705"/>
            </a:xfrm>
            <a:prstGeom prst="rect">
              <a:avLst/>
            </a:prstGeom>
          </p:spPr>
        </p:pic>
        <p:sp>
          <p:nvSpPr>
            <p:cNvPr id="534" name="textbox 534"/>
            <p:cNvSpPr/>
            <p:nvPr/>
          </p:nvSpPr>
          <p:spPr>
            <a:xfrm>
              <a:off x="-12700" y="-12700"/>
              <a:ext cx="819785" cy="7016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7813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21</a:t>
              </a:r>
              <a:endParaRPr lang="en-US" altLang="en-US" sz="2000" dirty="0"/>
            </a:p>
            <a:p>
              <a:pPr marL="27813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22</a:t>
              </a:r>
              <a:endParaRPr lang="en-US" altLang="en-US" sz="2000" dirty="0"/>
            </a:p>
          </p:txBody>
        </p:sp>
      </p:grpSp>
      <p:sp>
        <p:nvSpPr>
          <p:cNvPr id="535" name="textbox 535"/>
          <p:cNvSpPr/>
          <p:nvPr/>
        </p:nvSpPr>
        <p:spPr>
          <a:xfrm>
            <a:off x="9966349" y="6207819"/>
            <a:ext cx="618490" cy="8528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ft6000×2280</a:t>
            </a:r>
            <a:endParaRPr lang="en-US" altLang="en-US" sz="700" dirty="0"/>
          </a:p>
          <a:p>
            <a:pPr marL="81915" algn="l" rtl="0" eaLnBrk="0">
              <a:lnSpc>
                <a:spcPct val="80000"/>
              </a:lnSpc>
              <a:spcBef>
                <a:spcPts val="113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0×2280</a:t>
            </a:r>
            <a:endParaRPr lang="en-US" altLang="en-US" sz="700" dirty="0"/>
          </a:p>
          <a:p>
            <a:pPr marL="215900" algn="l" rtl="0" eaLnBrk="0">
              <a:lnSpc>
                <a:spcPct val="80000"/>
              </a:lnSpc>
              <a:spcBef>
                <a:spcPts val="134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1000"/>
              </a:lnSpc>
            </a:pPr>
            <a:endParaRPr lang="en-US" altLang="en-US" sz="11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7747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37×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37×104</a:t>
            </a:r>
            <a:endParaRPr lang="en-US" altLang="en-US" sz="700" dirty="0"/>
          </a:p>
        </p:txBody>
      </p:sp>
      <p:sp>
        <p:nvSpPr>
          <p:cNvPr id="536" name="textbox 536"/>
          <p:cNvSpPr/>
          <p:nvPr/>
        </p:nvSpPr>
        <p:spPr>
          <a:xfrm>
            <a:off x="841626" y="8867066"/>
            <a:ext cx="1793875" cy="2971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HCU10(ZD-CU10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ZD-P3)</a:t>
            </a:r>
            <a:endParaRPr lang="en-US" altLang="en-US" sz="1000" dirty="0"/>
          </a:p>
          <a:p>
            <a:pPr marL="13335" algn="l" rtl="0" eaLnBrk="0">
              <a:lnSpc>
                <a:spcPct val="83000"/>
              </a:lnSpc>
              <a:spcBef>
                <a:spcPts val="75"/>
              </a:spcBef>
            </a:pP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Curved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</a:t>
            </a:r>
            <a:endParaRPr lang="en-US" altLang="en-US" sz="700" dirty="0"/>
          </a:p>
        </p:txBody>
      </p:sp>
      <p:sp>
        <p:nvSpPr>
          <p:cNvPr id="537" name="textbox 537"/>
          <p:cNvSpPr/>
          <p:nvPr/>
        </p:nvSpPr>
        <p:spPr>
          <a:xfrm>
            <a:off x="9219589" y="6207819"/>
            <a:ext cx="611505" cy="8528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2750×2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280</a:t>
            </a:r>
            <a:endParaRPr lang="en-US" altLang="en-US" sz="700" dirty="0"/>
          </a:p>
          <a:p>
            <a:pPr marL="74295" algn="l" rtl="0" eaLnBrk="0">
              <a:lnSpc>
                <a:spcPct val="80000"/>
              </a:lnSpc>
              <a:spcBef>
                <a:spcPts val="113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80×2280</a:t>
            </a:r>
            <a:endParaRPr lang="en-US" altLang="en-US" sz="700" dirty="0"/>
          </a:p>
          <a:p>
            <a:pPr marL="224155" algn="l" rtl="0" eaLnBrk="0">
              <a:lnSpc>
                <a:spcPct val="80000"/>
              </a:lnSpc>
              <a:spcBef>
                <a:spcPts val="134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1000"/>
              </a:lnSpc>
            </a:pPr>
            <a:endParaRPr lang="en-US" altLang="en-US" sz="11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9144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×27×87</a:t>
            </a:r>
            <a:endParaRPr lang="en-US" altLang="en-US" sz="700" dirty="0"/>
          </a:p>
        </p:txBody>
      </p:sp>
      <p:sp>
        <p:nvSpPr>
          <p:cNvPr id="539" name="textbox 539"/>
          <p:cNvSpPr/>
          <p:nvPr/>
        </p:nvSpPr>
        <p:spPr>
          <a:xfrm>
            <a:off x="4452391" y="5055268"/>
            <a:ext cx="593090" cy="8528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438×2280</a:t>
            </a:r>
            <a:endParaRPr lang="en-US" altLang="en-US" sz="700" dirty="0"/>
          </a:p>
          <a:p>
            <a:pPr marL="68580" algn="l" rtl="0" eaLnBrk="0">
              <a:lnSpc>
                <a:spcPct val="80000"/>
              </a:lnSpc>
              <a:spcBef>
                <a:spcPts val="113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60×2280</a:t>
            </a:r>
            <a:endParaRPr lang="en-US" altLang="en-US" sz="700" dirty="0"/>
          </a:p>
          <a:p>
            <a:pPr marL="247650" algn="l" rtl="0" eaLnBrk="0">
              <a:lnSpc>
                <a:spcPct val="79000"/>
              </a:lnSpc>
              <a:spcBef>
                <a:spcPts val="135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1000"/>
              </a:lnSpc>
            </a:pPr>
            <a:endParaRPr lang="en-US" altLang="en-US" sz="11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8509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×27×74</a:t>
            </a:r>
            <a:endParaRPr lang="en-US" altLang="en-US" sz="700" dirty="0"/>
          </a:p>
        </p:txBody>
      </p:sp>
      <p:pic>
        <p:nvPicPr>
          <p:cNvPr id="540" name="picture 54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8611300" y="8831297"/>
            <a:ext cx="783252" cy="550070"/>
          </a:xfrm>
          <a:prstGeom prst="rect">
            <a:avLst/>
          </a:prstGeom>
        </p:spPr>
      </p:pic>
      <p:sp>
        <p:nvSpPr>
          <p:cNvPr id="541" name="textbox 541"/>
          <p:cNvSpPr/>
          <p:nvPr/>
        </p:nvSpPr>
        <p:spPr>
          <a:xfrm>
            <a:off x="12332063" y="8001246"/>
            <a:ext cx="1610360" cy="2971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HU10(ZD-U10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ZD-P1)</a:t>
            </a:r>
            <a:endParaRPr lang="en-US" altLang="en-US" sz="1000" dirty="0"/>
          </a:p>
          <a:p>
            <a:pPr marL="13335" algn="l" rtl="0" eaLnBrk="0">
              <a:lnSpc>
                <a:spcPct val="83000"/>
              </a:lnSpc>
              <a:spcBef>
                <a:spcPts val="75"/>
              </a:spcBef>
            </a:pP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</a:t>
            </a:r>
            <a:endParaRPr lang="en-US" altLang="en-US" sz="700" dirty="0"/>
          </a:p>
        </p:txBody>
      </p:sp>
      <p:sp>
        <p:nvSpPr>
          <p:cNvPr id="542" name="textbox 542"/>
          <p:cNvSpPr/>
          <p:nvPr/>
        </p:nvSpPr>
        <p:spPr>
          <a:xfrm>
            <a:off x="8231148" y="7781309"/>
            <a:ext cx="781050" cy="382904"/>
          </a:xfrm>
          <a:prstGeom prst="rect">
            <a:avLst/>
          </a:prstGeom>
          <a:solidFill>
            <a:srgbClr val="CF709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lang="en-US" altLang="en-US" sz="800" dirty="0"/>
          </a:p>
          <a:p>
            <a:pPr marL="370205" algn="l" rtl="0" eaLnBrk="0">
              <a:lnSpc>
                <a:spcPts val="955"/>
              </a:lnSpc>
              <a:spcBef>
                <a:spcPts val="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700" dirty="0"/>
          </a:p>
        </p:txBody>
      </p:sp>
      <p:sp>
        <p:nvSpPr>
          <p:cNvPr id="543" name="textbox 543"/>
          <p:cNvSpPr/>
          <p:nvPr/>
        </p:nvSpPr>
        <p:spPr>
          <a:xfrm>
            <a:off x="3559763" y="6194968"/>
            <a:ext cx="1789429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dimension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available</a:t>
            </a:r>
            <a:endParaRPr lang="en-US" altLang="en-US" sz="900" dirty="0"/>
          </a:p>
        </p:txBody>
      </p:sp>
      <p:sp>
        <p:nvSpPr>
          <p:cNvPr id="544" name="textbox 544"/>
          <p:cNvSpPr/>
          <p:nvPr/>
        </p:nvSpPr>
        <p:spPr>
          <a:xfrm>
            <a:off x="8226890" y="7347530"/>
            <a:ext cx="1789429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dimension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available</a:t>
            </a:r>
            <a:endParaRPr lang="en-US" altLang="en-US" sz="900" dirty="0"/>
          </a:p>
        </p:txBody>
      </p:sp>
      <p:sp>
        <p:nvSpPr>
          <p:cNvPr id="545" name="textbox 545"/>
          <p:cNvSpPr/>
          <p:nvPr/>
        </p:nvSpPr>
        <p:spPr>
          <a:xfrm>
            <a:off x="5782602" y="5285697"/>
            <a:ext cx="469900" cy="6223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615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0×2280</a:t>
            </a:r>
            <a:endParaRPr lang="en-US" altLang="en-US" sz="700" dirty="0"/>
          </a:p>
          <a:p>
            <a:pPr marL="175895" algn="l" rtl="0" eaLnBrk="0">
              <a:lnSpc>
                <a:spcPct val="80000"/>
              </a:lnSpc>
              <a:spcBef>
                <a:spcPts val="134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lang="en-US" altLang="en-US" sz="700" dirty="0"/>
          </a:p>
          <a:p>
            <a:pPr algn="l" rtl="0" eaLnBrk="0">
              <a:lnSpc>
                <a:spcPct val="101000"/>
              </a:lnSpc>
            </a:pPr>
            <a:endParaRPr lang="en-US" altLang="en-US" sz="11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2984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37×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37×87</a:t>
            </a:r>
            <a:endParaRPr lang="en-US" altLang="en-US" sz="700" dirty="0"/>
          </a:p>
        </p:txBody>
      </p:sp>
      <p:sp>
        <p:nvSpPr>
          <p:cNvPr id="546" name="textbox 546"/>
          <p:cNvSpPr/>
          <p:nvPr/>
        </p:nvSpPr>
        <p:spPr>
          <a:xfrm>
            <a:off x="5155680" y="5285697"/>
            <a:ext cx="469265" cy="6223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315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0×2280</a:t>
            </a:r>
            <a:endParaRPr lang="en-US" altLang="en-US" sz="700" dirty="0"/>
          </a:p>
          <a:p>
            <a:pPr marL="161290" algn="l" rtl="0" eaLnBrk="0">
              <a:lnSpc>
                <a:spcPct val="80000"/>
              </a:lnSpc>
              <a:spcBef>
                <a:spcPts val="134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1000"/>
              </a:lnSpc>
            </a:pPr>
            <a:endParaRPr lang="en-US" altLang="en-US" sz="11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2857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×27×74</a:t>
            </a:r>
            <a:endParaRPr lang="en-US" altLang="en-US" sz="700" dirty="0"/>
          </a:p>
        </p:txBody>
      </p:sp>
      <p:sp>
        <p:nvSpPr>
          <p:cNvPr id="547" name="textbox 547"/>
          <p:cNvSpPr/>
          <p:nvPr/>
        </p:nvSpPr>
        <p:spPr>
          <a:xfrm>
            <a:off x="3564026" y="6628771"/>
            <a:ext cx="781050" cy="191770"/>
          </a:xfrm>
          <a:prstGeom prst="rect">
            <a:avLst/>
          </a:prstGeom>
          <a:solidFill>
            <a:srgbClr val="CF709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2000"/>
              </a:lnSpc>
            </a:pPr>
            <a:endParaRPr lang="en-US" altLang="en-US" sz="200" dirty="0"/>
          </a:p>
          <a:p>
            <a:pPr marL="370205" algn="l" rtl="0" eaLnBrk="0">
              <a:lnSpc>
                <a:spcPts val="955"/>
              </a:lnSpc>
              <a:spcBef>
                <a:spcPts val="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700" dirty="0"/>
          </a:p>
        </p:txBody>
      </p:sp>
      <p:sp>
        <p:nvSpPr>
          <p:cNvPr id="548" name="textbox 548"/>
          <p:cNvSpPr/>
          <p:nvPr/>
        </p:nvSpPr>
        <p:spPr>
          <a:xfrm>
            <a:off x="3653714" y="6427796"/>
            <a:ext cx="681355" cy="3759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2796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12700" algn="l" rtl="0" eaLnBrk="0">
              <a:lnSpc>
                <a:spcPts val="1800"/>
              </a:lnSpc>
            </a:pP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(mm)</a:t>
            </a:r>
            <a:endParaRPr lang="en-US" altLang="en-US" sz="700" dirty="0"/>
          </a:p>
        </p:txBody>
      </p:sp>
      <p:sp>
        <p:nvSpPr>
          <p:cNvPr id="549" name="textbox 549"/>
          <p:cNvSpPr/>
          <p:nvPr/>
        </p:nvSpPr>
        <p:spPr>
          <a:xfrm>
            <a:off x="8779267" y="7831134"/>
            <a:ext cx="890905" cy="3016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440055" algn="l" rtl="0" eaLnBrk="0">
              <a:lnSpc>
                <a:spcPts val="525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1000×10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</a:t>
            </a:r>
            <a:endParaRPr lang="en-US" altLang="en-US" sz="700" dirty="0"/>
          </a:p>
          <a:p>
            <a:pPr marL="12700" algn="l" rtl="0" eaLnBrk="0">
              <a:lnSpc>
                <a:spcPts val="955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(mm)</a:t>
            </a:r>
            <a:endParaRPr lang="en-US" altLang="en-US" sz="700" dirty="0"/>
          </a:p>
          <a:p>
            <a:pPr marL="440055" algn="l" rtl="0" eaLnBrk="0">
              <a:lnSpc>
                <a:spcPct val="80000"/>
              </a:lnSpc>
              <a:spcBef>
                <a:spcPts val="1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1500×10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</a:t>
            </a:r>
            <a:endParaRPr lang="en-US" altLang="en-US" sz="700" dirty="0"/>
          </a:p>
        </p:txBody>
      </p:sp>
      <p:sp>
        <p:nvSpPr>
          <p:cNvPr id="550" name="textbox 550"/>
          <p:cNvSpPr/>
          <p:nvPr/>
        </p:nvSpPr>
        <p:spPr>
          <a:xfrm>
            <a:off x="3589956" y="7304048"/>
            <a:ext cx="1238250" cy="1987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Component</a:t>
            </a:r>
            <a:r>
              <a:rPr sz="10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ematic</a:t>
            </a:r>
            <a:endParaRPr lang="en-US" altLang="en-US" sz="1000" dirty="0"/>
          </a:p>
        </p:txBody>
      </p:sp>
      <p:sp>
        <p:nvSpPr>
          <p:cNvPr id="551" name="textbox 551"/>
          <p:cNvSpPr/>
          <p:nvPr/>
        </p:nvSpPr>
        <p:spPr>
          <a:xfrm>
            <a:off x="14841219" y="7328439"/>
            <a:ext cx="161289" cy="2025014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TENSION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</a:t>
            </a:r>
            <a:endParaRPr lang="en-US" altLang="en-US" sz="1100" dirty="0"/>
          </a:p>
        </p:txBody>
      </p:sp>
      <p:sp>
        <p:nvSpPr>
          <p:cNvPr id="552" name="textbox 552"/>
          <p:cNvSpPr/>
          <p:nvPr/>
        </p:nvSpPr>
        <p:spPr>
          <a:xfrm>
            <a:off x="8237950" y="8481203"/>
            <a:ext cx="1156969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onent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schematic</a:t>
            </a:r>
            <a:endParaRPr lang="en-US" altLang="en-US" sz="900" dirty="0"/>
          </a:p>
        </p:txBody>
      </p:sp>
      <p:pic>
        <p:nvPicPr>
          <p:cNvPr id="553" name="picture 55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8239717" y="5715174"/>
            <a:ext cx="1615185" cy="105066"/>
          </a:xfrm>
          <a:prstGeom prst="rect">
            <a:avLst/>
          </a:prstGeom>
        </p:spPr>
      </p:pic>
      <p:pic>
        <p:nvPicPr>
          <p:cNvPr id="554" name="picture 55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12400266" y="2209972"/>
            <a:ext cx="1262620" cy="93940"/>
          </a:xfrm>
          <a:prstGeom prst="rect">
            <a:avLst/>
          </a:prstGeom>
        </p:spPr>
      </p:pic>
      <p:sp>
        <p:nvSpPr>
          <p:cNvPr id="555" name="textbox 555"/>
          <p:cNvSpPr/>
          <p:nvPr/>
        </p:nvSpPr>
        <p:spPr>
          <a:xfrm>
            <a:off x="834606" y="5849301"/>
            <a:ext cx="566419" cy="2571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9685" algn="l" rtl="0" eaLnBrk="0">
              <a:lnSpc>
                <a:spcPct val="81000"/>
              </a:lnSpc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endParaRPr lang="en-US" altLang="en-US" sz="1000" dirty="0"/>
          </a:p>
          <a:p>
            <a:pPr marL="12700" algn="l" rtl="0" eaLnBrk="0">
              <a:lnSpc>
                <a:spcPct val="83000"/>
              </a:lnSpc>
              <a:spcBef>
                <a:spcPts val="160"/>
              </a:spcBef>
            </a:pP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Curved</a:t>
            </a:r>
            <a:endParaRPr lang="en-US" altLang="en-US" sz="700" dirty="0"/>
          </a:p>
        </p:txBody>
      </p:sp>
      <p:sp>
        <p:nvSpPr>
          <p:cNvPr id="556" name="textbox 556"/>
          <p:cNvSpPr/>
          <p:nvPr/>
        </p:nvSpPr>
        <p:spPr>
          <a:xfrm>
            <a:off x="10434852" y="7831134"/>
            <a:ext cx="471805" cy="2813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5240" algn="l" rtl="0" eaLnBrk="0">
              <a:lnSpc>
                <a:spcPts val="51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0×1000</a:t>
            </a:r>
            <a:endParaRPr lang="en-US" altLang="en-US" sz="700" dirty="0"/>
          </a:p>
          <a:p>
            <a:pPr marL="12700" algn="l" rtl="0" eaLnBrk="0">
              <a:lnSpc>
                <a:spcPts val="15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000×1000</a:t>
            </a:r>
            <a:endParaRPr lang="en-US" altLang="en-US" sz="700" dirty="0"/>
          </a:p>
        </p:txBody>
      </p:sp>
      <p:sp>
        <p:nvSpPr>
          <p:cNvPr id="557" name="textbox 557"/>
          <p:cNvSpPr/>
          <p:nvPr/>
        </p:nvSpPr>
        <p:spPr>
          <a:xfrm>
            <a:off x="9817707" y="7831134"/>
            <a:ext cx="470534" cy="2813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51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00×1000</a:t>
            </a:r>
            <a:endParaRPr lang="en-US" altLang="en-US" sz="700" dirty="0"/>
          </a:p>
          <a:p>
            <a:pPr marL="12700" algn="l" rtl="0" eaLnBrk="0">
              <a:lnSpc>
                <a:spcPts val="15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00×1000</a:t>
            </a:r>
            <a:endParaRPr lang="en-US" altLang="en-US" sz="700" dirty="0"/>
          </a:p>
        </p:txBody>
      </p:sp>
      <p:sp>
        <p:nvSpPr>
          <p:cNvPr id="558" name="textbox 558"/>
          <p:cNvSpPr/>
          <p:nvPr/>
        </p:nvSpPr>
        <p:spPr>
          <a:xfrm>
            <a:off x="11049062" y="7831134"/>
            <a:ext cx="469900" cy="2813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3335" algn="l" rtl="0" eaLnBrk="0">
              <a:lnSpc>
                <a:spcPts val="51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0×1000</a:t>
            </a:r>
            <a:endParaRPr lang="en-US" altLang="en-US" sz="700" dirty="0"/>
          </a:p>
          <a:p>
            <a:pPr marL="12700" algn="l" rtl="0" eaLnBrk="0">
              <a:lnSpc>
                <a:spcPts val="15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0×1000</a:t>
            </a:r>
            <a:endParaRPr lang="en-US" altLang="en-US" sz="700" dirty="0"/>
          </a:p>
        </p:txBody>
      </p:sp>
      <p:sp>
        <p:nvSpPr>
          <p:cNvPr id="559" name="textbox 559"/>
          <p:cNvSpPr/>
          <p:nvPr/>
        </p:nvSpPr>
        <p:spPr>
          <a:xfrm>
            <a:off x="4652860" y="6685008"/>
            <a:ext cx="1251585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4000×22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5000×2280</a:t>
            </a:r>
            <a:endParaRPr lang="en-US" altLang="en-US" sz="700" dirty="0"/>
          </a:p>
        </p:txBody>
      </p:sp>
      <p:sp>
        <p:nvSpPr>
          <p:cNvPr id="560" name="rect"/>
          <p:cNvSpPr/>
          <p:nvPr/>
        </p:nvSpPr>
        <p:spPr>
          <a:xfrm>
            <a:off x="4345065" y="6813743"/>
            <a:ext cx="2642349" cy="12700"/>
          </a:xfrm>
          <a:prstGeom prst="rect">
            <a:avLst/>
          </a:prstGeom>
          <a:solidFill>
            <a:srgbClr val="F4F5F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61" name="textbox 561"/>
          <p:cNvSpPr/>
          <p:nvPr/>
        </p:nvSpPr>
        <p:spPr>
          <a:xfrm>
            <a:off x="3641041" y="4038247"/>
            <a:ext cx="490855" cy="1136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Curved</a:t>
            </a:r>
            <a:endParaRPr lang="en-US" altLang="en-US" sz="700" dirty="0"/>
          </a:p>
        </p:txBody>
      </p:sp>
      <p:sp>
        <p:nvSpPr>
          <p:cNvPr id="562" name="textbox 562"/>
          <p:cNvSpPr/>
          <p:nvPr/>
        </p:nvSpPr>
        <p:spPr>
          <a:xfrm>
            <a:off x="8320809" y="7897897"/>
            <a:ext cx="26860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endParaRPr lang="en-US" altLang="en-US" sz="700" dirty="0"/>
          </a:p>
        </p:txBody>
      </p:sp>
      <p:sp>
        <p:nvSpPr>
          <p:cNvPr id="563" name="textbox 563"/>
          <p:cNvSpPr/>
          <p:nvPr/>
        </p:nvSpPr>
        <p:spPr>
          <a:xfrm>
            <a:off x="6260528" y="6685008"/>
            <a:ext cx="469900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0×2280</a:t>
            </a:r>
            <a:endParaRPr lang="en-US" altLang="en-US" sz="700" dirty="0"/>
          </a:p>
        </p:txBody>
      </p:sp>
      <p:sp>
        <p:nvSpPr>
          <p:cNvPr id="564" name="textbox 564"/>
          <p:cNvSpPr/>
          <p:nvPr/>
        </p:nvSpPr>
        <p:spPr>
          <a:xfrm>
            <a:off x="10182198" y="7608883"/>
            <a:ext cx="335279" cy="111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ZD-U20</a:t>
            </a:r>
            <a:endParaRPr lang="en-US" altLang="en-US" sz="700" dirty="0"/>
          </a:p>
        </p:txBody>
      </p:sp>
      <p:sp>
        <p:nvSpPr>
          <p:cNvPr id="565" name="textbox 565"/>
          <p:cNvSpPr/>
          <p:nvPr/>
        </p:nvSpPr>
        <p:spPr>
          <a:xfrm>
            <a:off x="3868154" y="4773373"/>
            <a:ext cx="18542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</p:txBody>
      </p:sp>
      <p:sp>
        <p:nvSpPr>
          <p:cNvPr id="566" name="textbox 566"/>
          <p:cNvSpPr/>
          <p:nvPr/>
        </p:nvSpPr>
        <p:spPr>
          <a:xfrm>
            <a:off x="8536126" y="7580346"/>
            <a:ext cx="18542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</p:txBody>
      </p:sp>
      <p:sp>
        <p:nvSpPr>
          <p:cNvPr id="567" name="textbox 567"/>
          <p:cNvSpPr/>
          <p:nvPr/>
        </p:nvSpPr>
        <p:spPr>
          <a:xfrm>
            <a:off x="5514836" y="6455532"/>
            <a:ext cx="300354" cy="111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</a:t>
            </a:r>
            <a:endParaRPr lang="en-US" altLang="en-US" sz="700" dirty="0"/>
          </a:p>
        </p:txBody>
      </p:sp>
      <p:sp>
        <p:nvSpPr>
          <p:cNvPr id="568" name="path"/>
          <p:cNvSpPr/>
          <p:nvPr/>
        </p:nvSpPr>
        <p:spPr>
          <a:xfrm>
            <a:off x="10758520" y="5882252"/>
            <a:ext cx="12700" cy="1218958"/>
          </a:xfrm>
          <a:custGeom>
            <a:avLst/>
            <a:gdLst/>
            <a:ahLst/>
            <a:cxnLst/>
            <a:rect l="0" t="0" r="0" b="0"/>
            <a:pathLst>
              <a:path w="20" h="1919">
                <a:moveTo>
                  <a:pt x="10" y="0"/>
                </a:moveTo>
                <a:lnTo>
                  <a:pt x="10" y="1919"/>
                </a:lnTo>
              </a:path>
            </a:pathLst>
          </a:custGeom>
          <a:noFill/>
          <a:ln w="12700" cap="flat">
            <a:solidFill>
              <a:srgbClr val="F4F5F5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26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picture 56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6012" cy="10475976"/>
          </a:xfrm>
          <a:prstGeom prst="rect">
            <a:avLst/>
          </a:prstGeom>
        </p:spPr>
      </p:pic>
      <p:sp>
        <p:nvSpPr>
          <p:cNvPr id="570" name="textbox 570"/>
          <p:cNvSpPr/>
          <p:nvPr/>
        </p:nvSpPr>
        <p:spPr>
          <a:xfrm>
            <a:off x="8231161" y="4792008"/>
            <a:ext cx="781050" cy="191770"/>
          </a:xfrm>
          <a:prstGeom prst="rect">
            <a:avLst/>
          </a:prstGeom>
          <a:solidFill>
            <a:srgbClr val="CF709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200" dirty="0"/>
          </a:p>
          <a:p>
            <a:pPr marL="370205" algn="l" rtl="0" eaLnBrk="0">
              <a:lnSpc>
                <a:spcPts val="955"/>
              </a:lnSpc>
              <a:spcBef>
                <a:spcPts val="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700" dirty="0"/>
          </a:p>
        </p:txBody>
      </p:sp>
      <p:sp>
        <p:nvSpPr>
          <p:cNvPr id="571" name="textbox 571"/>
          <p:cNvSpPr/>
          <p:nvPr/>
        </p:nvSpPr>
        <p:spPr>
          <a:xfrm>
            <a:off x="8779232" y="4813272"/>
            <a:ext cx="2888614" cy="1625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16000"/>
              </a:lnSpc>
              <a:tabLst>
                <a:tab pos="2874645" algn="l"/>
              </a:tabLst>
            </a:pP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u="sng" spc="10" dirty="0">
                <a:solidFill>
                  <a:srgbClr val="585757">
                    <a:alpha val="100000"/>
                  </a:srgbClr>
                </a:solidFill>
                <a:uFill>
                  <a:solidFill>
                    <a:srgbClr val="F4F5F5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700" u="sng" spc="0" dirty="0">
                <a:solidFill>
                  <a:srgbClr val="585757">
                    <a:alpha val="100000"/>
                  </a:srgbClr>
                </a:solidFill>
                <a:uFill>
                  <a:solidFill>
                    <a:srgbClr val="F4F5F5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</a:rPr>
              <a:t>3000×2280</a:t>
            </a:r>
            <a:r>
              <a:rPr sz="700" u="sng" spc="0" dirty="0">
                <a:solidFill>
                  <a:srgbClr val="585757">
                    <a:alpha val="100000"/>
                  </a:srgbClr>
                </a:solidFill>
                <a:uFill>
                  <a:solidFill>
                    <a:srgbClr val="F4F5F5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700" u="sng" spc="0" dirty="0">
                <a:solidFill>
                  <a:srgbClr val="585757">
                    <a:alpha val="100000"/>
                  </a:srgbClr>
                </a:solidFill>
                <a:uFill>
                  <a:solidFill>
                    <a:srgbClr val="F4F5F5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</a:rPr>
              <a:t>4000×2280</a:t>
            </a:r>
            <a:r>
              <a:rPr sz="700" u="sng" spc="0" dirty="0">
                <a:solidFill>
                  <a:srgbClr val="585757">
                    <a:alpha val="100000"/>
                  </a:srgbClr>
                </a:solidFill>
                <a:uFill>
                  <a:solidFill>
                    <a:srgbClr val="F4F5F5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700" u="sng" spc="0" dirty="0">
                <a:solidFill>
                  <a:srgbClr val="585757">
                    <a:alpha val="100000"/>
                  </a:srgbClr>
                </a:solidFill>
                <a:uFill>
                  <a:solidFill>
                    <a:srgbClr val="F4F5F5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</a:rPr>
              <a:t>5000×2280</a:t>
            </a:r>
            <a:r>
              <a:rPr sz="700" u="sng" spc="0" dirty="0">
                <a:solidFill>
                  <a:srgbClr val="585757">
                    <a:alpha val="100000"/>
                  </a:srgbClr>
                </a:solidFill>
                <a:uFill>
                  <a:solidFill>
                    <a:srgbClr val="F4F5F5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endParaRPr lang="en-US" altLang="en-US" sz="700" dirty="0"/>
          </a:p>
        </p:txBody>
      </p:sp>
      <p:graphicFrame>
        <p:nvGraphicFramePr>
          <p:cNvPr id="572" name="table 572"/>
          <p:cNvGraphicFramePr>
            <a:graphicFrameLocks noGrp="1"/>
          </p:cNvGraphicFramePr>
          <p:nvPr/>
        </p:nvGraphicFramePr>
        <p:xfrm>
          <a:off x="9012201" y="3133545"/>
          <a:ext cx="2642235" cy="737234"/>
        </p:xfrm>
        <a:graphic>
          <a:graphicData uri="http://schemas.openxmlformats.org/drawingml/2006/table">
            <a:tbl>
              <a:tblPr/>
              <a:tblGrid>
                <a:gridCol w="2642235"/>
              </a:tblGrid>
              <a:tr h="246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73" name="picture 5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31149" y="2892926"/>
            <a:ext cx="3423411" cy="1218958"/>
          </a:xfrm>
          <a:prstGeom prst="rect">
            <a:avLst/>
          </a:prstGeom>
        </p:spPr>
      </p:pic>
      <p:sp>
        <p:nvSpPr>
          <p:cNvPr id="574" name="textbox 574"/>
          <p:cNvSpPr/>
          <p:nvPr/>
        </p:nvSpPr>
        <p:spPr>
          <a:xfrm>
            <a:off x="9237159" y="3216531"/>
            <a:ext cx="568325" cy="8356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438×2280</a:t>
            </a:r>
            <a:endParaRPr lang="en-US" altLang="en-US" sz="700" dirty="0"/>
          </a:p>
          <a:p>
            <a:pPr marL="56515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26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84×2280</a:t>
            </a:r>
            <a:endParaRPr lang="en-US" altLang="en-US" sz="700" dirty="0"/>
          </a:p>
          <a:p>
            <a:pPr marL="207010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endParaRPr lang="en-US" altLang="en-US" sz="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44450" algn="l" rtl="0" eaLnBrk="0">
              <a:lnSpc>
                <a:spcPct val="81000"/>
              </a:lnSpc>
              <a:spcBef>
                <a:spcPts val="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27×27×74.5</a:t>
            </a:r>
            <a:endParaRPr lang="en-US" altLang="en-US" sz="700" dirty="0"/>
          </a:p>
        </p:txBody>
      </p:sp>
      <p:sp>
        <p:nvSpPr>
          <p:cNvPr id="575" name="textbox 575"/>
          <p:cNvSpPr/>
          <p:nvPr/>
        </p:nvSpPr>
        <p:spPr>
          <a:xfrm>
            <a:off x="8299736" y="2936597"/>
            <a:ext cx="711200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45720" algn="l" rtl="0" eaLnBrk="0">
              <a:lnSpc>
                <a:spcPts val="1900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05410" indent="-92710" algn="l" rtl="0" eaLnBrk="0">
              <a:lnSpc>
                <a:spcPct val="222000"/>
              </a:lnSpc>
              <a:spcBef>
                <a:spcPts val="9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7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31115" algn="l" rtl="0" eaLnBrk="0">
              <a:lnSpc>
                <a:spcPts val="955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576" name="textbox 576"/>
          <p:cNvSpPr/>
          <p:nvPr/>
        </p:nvSpPr>
        <p:spPr>
          <a:xfrm>
            <a:off x="10862340" y="3215554"/>
            <a:ext cx="643255" cy="8356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5960×2280</a:t>
            </a:r>
            <a:endParaRPr lang="en-US" altLang="en-US" sz="700" dirty="0"/>
          </a:p>
          <a:p>
            <a:pPr marL="92075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636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0×2280</a:t>
            </a:r>
            <a:endParaRPr lang="en-US" altLang="en-US" sz="700" dirty="0"/>
          </a:p>
          <a:p>
            <a:pPr marL="225425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109220" algn="l" rtl="0" eaLnBrk="0">
              <a:lnSpc>
                <a:spcPct val="80000"/>
              </a:lnSpc>
              <a:spcBef>
                <a:spcPts val="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37×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37×80</a:t>
            </a:r>
            <a:endParaRPr lang="en-US" altLang="en-US" sz="700" dirty="0"/>
          </a:p>
        </p:txBody>
      </p:sp>
      <p:sp>
        <p:nvSpPr>
          <p:cNvPr id="577" name="textbox 577"/>
          <p:cNvSpPr/>
          <p:nvPr/>
        </p:nvSpPr>
        <p:spPr>
          <a:xfrm>
            <a:off x="10039660" y="2964329"/>
            <a:ext cx="636269" cy="10864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61925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</a:t>
            </a:r>
            <a:endParaRPr lang="en-US" altLang="en-US" sz="700" dirty="0"/>
          </a:p>
          <a:p>
            <a:pPr marL="12700" algn="l" rtl="0" eaLnBrk="0">
              <a:lnSpc>
                <a:spcPct val="81000"/>
              </a:lnSpc>
              <a:spcBef>
                <a:spcPts val="130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2997×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2280</a:t>
            </a:r>
            <a:endParaRPr lang="en-US" altLang="en-US" sz="700" dirty="0"/>
          </a:p>
          <a:p>
            <a:pPr marL="85090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314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0×2280</a:t>
            </a:r>
            <a:endParaRPr lang="en-US" altLang="en-US" sz="700" dirty="0"/>
          </a:p>
          <a:p>
            <a:pPr marL="233680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lang="en-US" altLang="en-US" sz="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100965" algn="l" rtl="0" eaLnBrk="0">
              <a:lnSpc>
                <a:spcPct val="80000"/>
              </a:lnSpc>
              <a:spcBef>
                <a:spcPts val="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×27×88</a:t>
            </a:r>
            <a:endParaRPr lang="en-US" altLang="en-US" sz="700" dirty="0"/>
          </a:p>
        </p:txBody>
      </p:sp>
      <p:sp>
        <p:nvSpPr>
          <p:cNvPr id="578" name="textbox 578"/>
          <p:cNvSpPr/>
          <p:nvPr/>
        </p:nvSpPr>
        <p:spPr>
          <a:xfrm>
            <a:off x="8226902" y="4358192"/>
            <a:ext cx="1789429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dimension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available</a:t>
            </a:r>
            <a:endParaRPr lang="en-US" altLang="en-US" sz="900" dirty="0"/>
          </a:p>
        </p:txBody>
      </p:sp>
      <p:sp>
        <p:nvSpPr>
          <p:cNvPr id="579" name="path"/>
          <p:cNvSpPr/>
          <p:nvPr/>
        </p:nvSpPr>
        <p:spPr>
          <a:xfrm>
            <a:off x="1451064" y="6213668"/>
            <a:ext cx="2642349" cy="12700"/>
          </a:xfrm>
          <a:custGeom>
            <a:avLst/>
            <a:gdLst/>
            <a:ahLst/>
            <a:cxnLst/>
            <a:rect l="0" t="0" r="0" b="0"/>
            <a:pathLst>
              <a:path w="4161" h="20">
                <a:moveTo>
                  <a:pt x="4161" y="10"/>
                </a:moveTo>
                <a:lnTo>
                  <a:pt x="0" y="10"/>
                </a:lnTo>
              </a:path>
            </a:pathLst>
          </a:custGeom>
          <a:noFill/>
          <a:ln w="12700" cap="flat">
            <a:solidFill>
              <a:srgbClr val="F4F5F5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80" name="textbox 580"/>
          <p:cNvSpPr/>
          <p:nvPr/>
        </p:nvSpPr>
        <p:spPr>
          <a:xfrm>
            <a:off x="12234853" y="3169428"/>
            <a:ext cx="583565" cy="2628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22225" algn="l" rtl="0" eaLnBrk="0">
              <a:lnSpc>
                <a:spcPct val="81000"/>
              </a:lnSpc>
            </a:pP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endParaRPr lang="en-US" altLang="en-US" sz="1000" dirty="0"/>
          </a:p>
          <a:p>
            <a:pPr marL="12700" algn="l" rtl="0" eaLnBrk="0">
              <a:lnSpc>
                <a:spcPct val="83000"/>
              </a:lnSpc>
              <a:spcBef>
                <a:spcPts val="205"/>
              </a:spcBef>
            </a:pP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endParaRPr lang="en-US" altLang="en-US" sz="700" dirty="0"/>
          </a:p>
        </p:txBody>
      </p:sp>
      <p:sp>
        <p:nvSpPr>
          <p:cNvPr id="581" name="textbox 581"/>
          <p:cNvSpPr/>
          <p:nvPr/>
        </p:nvSpPr>
        <p:spPr>
          <a:xfrm>
            <a:off x="5443566" y="5170571"/>
            <a:ext cx="7399019" cy="6908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lang="en-US" altLang="en-US" sz="1000" dirty="0"/>
          </a:p>
          <a:p>
            <a:pPr algn="r" rtl="0" eaLnBrk="0">
              <a:lnSpc>
                <a:spcPct val="83000"/>
              </a:lnSpc>
              <a:spcBef>
                <a:spcPts val="310"/>
              </a:spcBef>
            </a:pP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endParaRPr lang="en-US" altLang="en-US" sz="700" dirty="0"/>
          </a:p>
          <a:p>
            <a:pPr marL="12700" algn="l" rtl="0" eaLnBrk="0">
              <a:lnSpc>
                <a:spcPct val="81000"/>
              </a:lnSpc>
              <a:spcBef>
                <a:spcPts val="1355"/>
              </a:spcBef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lang="en-US" altLang="en-US" sz="1000" dirty="0"/>
          </a:p>
          <a:p>
            <a:pPr algn="l" rtl="0" eaLnBrk="0">
              <a:lnSpc>
                <a:spcPct val="199000"/>
              </a:lnSpc>
            </a:pPr>
            <a:endParaRPr lang="en-US" altLang="en-US" sz="100" dirty="0"/>
          </a:p>
          <a:p>
            <a:pPr marL="20320" algn="l" rtl="0" eaLnBrk="0">
              <a:lnSpc>
                <a:spcPct val="83000"/>
              </a:lnSpc>
              <a:spcBef>
                <a:spcPts val="0"/>
              </a:spcBef>
            </a:pP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endParaRPr lang="en-US" altLang="en-US" sz="700" dirty="0"/>
          </a:p>
        </p:txBody>
      </p:sp>
      <p:sp>
        <p:nvSpPr>
          <p:cNvPr id="582" name="textbox 582"/>
          <p:cNvSpPr/>
          <p:nvPr/>
        </p:nvSpPr>
        <p:spPr>
          <a:xfrm>
            <a:off x="8591020" y="7973190"/>
            <a:ext cx="610869" cy="2762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endParaRPr lang="en-US" altLang="en-US" sz="1000" dirty="0"/>
          </a:p>
          <a:p>
            <a:pPr algn="l" rtl="0" eaLnBrk="0">
              <a:lnSpc>
                <a:spcPct val="128000"/>
              </a:lnSpc>
            </a:pPr>
            <a:endParaRPr lang="en-US" altLang="en-US" sz="200" dirty="0"/>
          </a:p>
          <a:p>
            <a:pPr marL="12700" algn="l" rtl="0" eaLnBrk="0">
              <a:lnSpc>
                <a:spcPct val="83000"/>
              </a:lnSpc>
              <a:spcBef>
                <a:spcPts val="0"/>
              </a:spcBef>
            </a:pP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S-Shaped</a:t>
            </a:r>
            <a:endParaRPr lang="en-US" altLang="en-US" sz="700" dirty="0"/>
          </a:p>
        </p:txBody>
      </p:sp>
      <p:sp>
        <p:nvSpPr>
          <p:cNvPr id="583" name="textbox 583"/>
          <p:cNvSpPr/>
          <p:nvPr/>
        </p:nvSpPr>
        <p:spPr>
          <a:xfrm>
            <a:off x="8247489" y="8497215"/>
            <a:ext cx="1238250" cy="1987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Component</a:t>
            </a:r>
            <a:r>
              <a:rPr sz="10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ematic</a:t>
            </a:r>
            <a:endParaRPr lang="en-US" altLang="en-US" sz="1000" dirty="0"/>
          </a:p>
        </p:txBody>
      </p:sp>
      <p:sp>
        <p:nvSpPr>
          <p:cNvPr id="584" name="textbox 584"/>
          <p:cNvSpPr/>
          <p:nvPr/>
        </p:nvSpPr>
        <p:spPr>
          <a:xfrm>
            <a:off x="705412" y="7023394"/>
            <a:ext cx="5353684" cy="5105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onent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schematic</a:t>
            </a:r>
            <a:endParaRPr lang="en-US" altLang="en-US" sz="900" dirty="0"/>
          </a:p>
          <a:p>
            <a:pPr algn="r" rtl="0" eaLnBrk="0">
              <a:lnSpc>
                <a:spcPct val="81000"/>
              </a:lnSpc>
              <a:spcBef>
                <a:spcPts val="840"/>
              </a:spcBef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endParaRPr lang="en-US" altLang="en-US" sz="1000" dirty="0"/>
          </a:p>
          <a:p>
            <a:pPr algn="r" rtl="0" eaLnBrk="0">
              <a:lnSpc>
                <a:spcPct val="83000"/>
              </a:lnSpc>
              <a:spcBef>
                <a:spcPts val="75"/>
              </a:spcBef>
            </a:pP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C-Shaped</a:t>
            </a:r>
            <a:endParaRPr lang="en-US" altLang="en-US" sz="700" dirty="0"/>
          </a:p>
        </p:txBody>
      </p:sp>
      <p:grpSp>
        <p:nvGrpSpPr>
          <p:cNvPr id="76" name="group 76"/>
          <p:cNvGrpSpPr/>
          <p:nvPr/>
        </p:nvGrpSpPr>
        <p:grpSpPr>
          <a:xfrm rot="21600000">
            <a:off x="670013" y="3746963"/>
            <a:ext cx="3423399" cy="1218958"/>
            <a:chOff x="0" y="0"/>
            <a:chExt cx="3423399" cy="1218958"/>
          </a:xfrm>
        </p:grpSpPr>
        <p:pic>
          <p:nvPicPr>
            <p:cNvPr id="585" name="picture 58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423399" cy="1218958"/>
            </a:xfrm>
            <a:prstGeom prst="rect">
              <a:avLst/>
            </a:prstGeom>
          </p:spPr>
        </p:pic>
        <p:sp>
          <p:nvSpPr>
            <p:cNvPr id="586" name="textbox 586"/>
            <p:cNvSpPr/>
            <p:nvPr/>
          </p:nvSpPr>
          <p:spPr>
            <a:xfrm>
              <a:off x="-12700" y="-12700"/>
              <a:ext cx="3449320" cy="12446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lang="en-US" altLang="en-US" sz="400" dirty="0"/>
            </a:p>
            <a:p>
              <a:pPr marL="329565" algn="l" rtl="0" eaLnBrk="0">
                <a:lnSpc>
                  <a:spcPts val="955"/>
                </a:lnSpc>
                <a:spcBef>
                  <a:spcPts val="0"/>
                </a:spcBef>
              </a:pPr>
              <a:r>
                <a:rPr sz="70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Ite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</a:t>
              </a:r>
              <a:endParaRPr lang="en-US" altLang="en-US" sz="700" dirty="0"/>
            </a:p>
            <a:p>
              <a:pPr marL="127000" algn="l" rtl="0" eaLnBrk="0">
                <a:lnSpc>
                  <a:spcPts val="955"/>
                </a:lnSpc>
                <a:spcBef>
                  <a:spcPts val="94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Frame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  <a:p>
              <a:pPr marL="93980" algn="l" rtl="0" eaLnBrk="0">
                <a:lnSpc>
                  <a:spcPts val="955"/>
                </a:lnSpc>
                <a:spcBef>
                  <a:spcPts val="94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Graphic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  <a:p>
              <a:pPr marL="186690" algn="l" rtl="0" eaLnBrk="0">
                <a:lnSpc>
                  <a:spcPts val="955"/>
                </a:lnSpc>
                <a:spcBef>
                  <a:spcPts val="945"/>
                </a:spcBef>
              </a:pP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Weight(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Kg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700" dirty="0"/>
            </a:p>
            <a:p>
              <a:pPr marL="112395" algn="l" rtl="0" eaLnBrk="0">
                <a:lnSpc>
                  <a:spcPts val="955"/>
                </a:lnSpc>
                <a:spcBef>
                  <a:spcPts val="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Packing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cm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</p:txBody>
        </p:sp>
      </p:grpSp>
      <p:pic>
        <p:nvPicPr>
          <p:cNvPr id="587" name="picture 58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231161" y="4548194"/>
            <a:ext cx="3423386" cy="243801"/>
          </a:xfrm>
          <a:prstGeom prst="rect">
            <a:avLst/>
          </a:prstGeom>
        </p:spPr>
      </p:pic>
      <p:sp>
        <p:nvSpPr>
          <p:cNvPr id="588" name="textbox 588"/>
          <p:cNvSpPr/>
          <p:nvPr/>
        </p:nvSpPr>
        <p:spPr>
          <a:xfrm>
            <a:off x="10189009" y="4618758"/>
            <a:ext cx="295275" cy="111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</a:t>
            </a:r>
            <a:endParaRPr lang="en-US" altLang="en-US" sz="700" dirty="0"/>
          </a:p>
        </p:txBody>
      </p:sp>
      <p:sp>
        <p:nvSpPr>
          <p:cNvPr id="589" name="textbox 589"/>
          <p:cNvSpPr/>
          <p:nvPr/>
        </p:nvSpPr>
        <p:spPr>
          <a:xfrm>
            <a:off x="8320775" y="4591022"/>
            <a:ext cx="400684" cy="3898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indent="215265" algn="l" rtl="0" eaLnBrk="0">
              <a:lnSpc>
                <a:spcPct val="171000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endParaRPr lang="en-US" altLang="en-US" sz="700" dirty="0"/>
          </a:p>
        </p:txBody>
      </p:sp>
      <p:graphicFrame>
        <p:nvGraphicFramePr>
          <p:cNvPr id="590" name="table 590"/>
          <p:cNvGraphicFramePr>
            <a:graphicFrameLocks noGrp="1"/>
          </p:cNvGraphicFramePr>
          <p:nvPr/>
        </p:nvGraphicFramePr>
        <p:xfrm>
          <a:off x="9813048" y="8701627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91" name="table 591"/>
          <p:cNvGraphicFramePr>
            <a:graphicFrameLocks noGrp="1"/>
          </p:cNvGraphicFramePr>
          <p:nvPr/>
        </p:nvGraphicFramePr>
        <p:xfrm>
          <a:off x="8243341" y="8701627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92" name="table 592"/>
          <p:cNvGraphicFramePr>
            <a:graphicFrameLocks noGrp="1"/>
          </p:cNvGraphicFramePr>
          <p:nvPr/>
        </p:nvGraphicFramePr>
        <p:xfrm>
          <a:off x="11382767" y="8701627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93" name="picture 59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454287" y="8752655"/>
            <a:ext cx="1037108" cy="728295"/>
          </a:xfrm>
          <a:prstGeom prst="rect">
            <a:avLst/>
          </a:prstGeom>
        </p:spPr>
      </p:pic>
      <p:pic>
        <p:nvPicPr>
          <p:cNvPr id="594" name="picture 59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077233" y="8720312"/>
            <a:ext cx="1057592" cy="792945"/>
          </a:xfrm>
          <a:prstGeom prst="rect">
            <a:avLst/>
          </a:prstGeom>
        </p:spPr>
      </p:pic>
      <p:sp>
        <p:nvSpPr>
          <p:cNvPr id="595" name="textbox 595"/>
          <p:cNvSpPr/>
          <p:nvPr/>
        </p:nvSpPr>
        <p:spPr>
          <a:xfrm>
            <a:off x="661484" y="1246917"/>
            <a:ext cx="3642359" cy="5378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indent="1905" algn="l" rtl="0" eaLnBrk="0">
              <a:lnSpc>
                <a:spcPct val="112000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curved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without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including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20ft,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meeting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background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also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combined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endParaRPr lang="en-US" altLang="en-US" sz="1000" dirty="0"/>
          </a:p>
        </p:txBody>
      </p:sp>
      <p:sp>
        <p:nvSpPr>
          <p:cNvPr id="596" name="textbox 596"/>
          <p:cNvSpPr/>
          <p:nvPr/>
        </p:nvSpPr>
        <p:spPr>
          <a:xfrm>
            <a:off x="2920" y="399066"/>
            <a:ext cx="4685665" cy="6273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583565" algn="l" rtl="0" eaLnBrk="0">
              <a:lnSpc>
                <a:spcPct val="81000"/>
              </a:lnSpc>
            </a:pPr>
            <a:r>
              <a:rPr sz="2500" b="1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C-SHAPED</a:t>
            </a:r>
            <a:r>
              <a:rPr sz="25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</a:t>
            </a:r>
            <a:r>
              <a:rPr sz="2500" b="1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25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lang="en-US" altLang="en-US" sz="2500" dirty="0"/>
          </a:p>
        </p:txBody>
      </p:sp>
      <p:sp>
        <p:nvSpPr>
          <p:cNvPr id="597" name="textbox 597"/>
          <p:cNvSpPr/>
          <p:nvPr/>
        </p:nvSpPr>
        <p:spPr>
          <a:xfrm>
            <a:off x="4642115" y="399078"/>
            <a:ext cx="7500619" cy="6273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2500" b="1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S-SHAP</a:t>
            </a:r>
            <a:r>
              <a:rPr sz="2500" b="1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</a:t>
            </a:r>
            <a:r>
              <a:rPr sz="25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</a:t>
            </a:r>
            <a:r>
              <a:rPr sz="25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lang="en-US" altLang="en-US" sz="2500" dirty="0"/>
          </a:p>
        </p:txBody>
      </p:sp>
      <p:sp>
        <p:nvSpPr>
          <p:cNvPr id="598" name="textbox 598"/>
          <p:cNvSpPr/>
          <p:nvPr/>
        </p:nvSpPr>
        <p:spPr>
          <a:xfrm>
            <a:off x="8221836" y="1246917"/>
            <a:ext cx="1816735" cy="11817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lang="en-US" altLang="en-US" sz="100" dirty="0"/>
          </a:p>
          <a:p>
            <a:pPr marL="12700" indent="2540" algn="l" rtl="0" eaLnBrk="0">
              <a:lnSpc>
                <a:spcPct val="120000"/>
              </a:lnSpc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900" spc="2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r>
              <a:rPr sz="900" spc="2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</a:t>
            </a:r>
            <a:r>
              <a:rPr sz="900" spc="2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900" spc="1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including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</a:t>
            </a:r>
            <a:r>
              <a:rPr sz="900" spc="2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spc="2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oblique</a:t>
            </a:r>
            <a:r>
              <a:rPr sz="900" spc="2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900" spc="1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categories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including</a:t>
            </a:r>
            <a:r>
              <a:rPr sz="900" spc="2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9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9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9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9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9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9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;</a:t>
            </a:r>
            <a:r>
              <a:rPr sz="9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oblique</a:t>
            </a:r>
            <a:r>
              <a:rPr sz="9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9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9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9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without</a:t>
            </a:r>
            <a:r>
              <a:rPr sz="9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</a:t>
            </a:r>
            <a:r>
              <a:rPr sz="9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9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9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endParaRPr lang="en-US" altLang="en-US" sz="900" dirty="0"/>
          </a:p>
          <a:p>
            <a:pPr marL="456565" indent="-439420" algn="l" rtl="0" eaLnBrk="0">
              <a:lnSpc>
                <a:spcPct val="122000"/>
              </a:lnSpc>
              <a:spcBef>
                <a:spcPts val="0"/>
              </a:spcBef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900" spc="1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exhibition</a:t>
            </a:r>
            <a:r>
              <a:rPr sz="900" spc="1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900" spc="1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solutions</a:t>
            </a:r>
            <a:r>
              <a:rPr sz="900" spc="1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spc="2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elegant</a:t>
            </a:r>
            <a:endParaRPr lang="en-US" altLang="en-US" sz="900" dirty="0"/>
          </a:p>
        </p:txBody>
      </p:sp>
      <p:graphicFrame>
        <p:nvGraphicFramePr>
          <p:cNvPr id="599" name="table 599"/>
          <p:cNvGraphicFramePr>
            <a:graphicFrameLocks noGrp="1"/>
          </p:cNvGraphicFramePr>
          <p:nvPr/>
        </p:nvGraphicFramePr>
        <p:xfrm>
          <a:off x="1451057" y="3987577"/>
          <a:ext cx="2642235" cy="737234"/>
        </p:xfrm>
        <a:graphic>
          <a:graphicData uri="http://schemas.openxmlformats.org/drawingml/2006/table">
            <a:tbl>
              <a:tblPr/>
              <a:tblGrid>
                <a:gridCol w="890905"/>
                <a:gridCol w="892810"/>
                <a:gridCol w="858519"/>
              </a:tblGrid>
              <a:tr h="247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600" dirty="0"/>
                    </a:p>
                    <a:p>
                      <a:pPr marL="28003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000×2280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600" dirty="0"/>
                    </a:p>
                    <a:p>
                      <a:pPr marL="16827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ft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2980×2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280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600" dirty="0"/>
                    </a:p>
                    <a:p>
                      <a:pPr marL="14287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ft5960×2280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28003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370×2280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500" dirty="0"/>
                    </a:p>
                    <a:p>
                      <a:pPr marL="23685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328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0×2280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500" dirty="0"/>
                    </a:p>
                    <a:p>
                      <a:pPr marL="212090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654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0×2280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500" dirty="0"/>
                    </a:p>
                    <a:p>
                      <a:pPr marL="43180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38544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34607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11.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00" name="textbox 600"/>
          <p:cNvSpPr/>
          <p:nvPr/>
        </p:nvSpPr>
        <p:spPr>
          <a:xfrm>
            <a:off x="5443566" y="3456305"/>
            <a:ext cx="564515" cy="2470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endParaRPr lang="en-US" altLang="en-US" sz="1000" dirty="0"/>
          </a:p>
          <a:p>
            <a:pPr marL="13970" algn="l" rtl="0" eaLnBrk="0">
              <a:lnSpc>
                <a:spcPct val="83000"/>
              </a:lnSpc>
              <a:spcBef>
                <a:spcPts val="75"/>
              </a:spcBef>
            </a:pP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endParaRPr lang="en-US" altLang="en-US" sz="700" dirty="0"/>
          </a:p>
        </p:txBody>
      </p:sp>
      <p:graphicFrame>
        <p:nvGraphicFramePr>
          <p:cNvPr id="601" name="table 601"/>
          <p:cNvGraphicFramePr>
            <a:graphicFrameLocks noGrp="1"/>
          </p:cNvGraphicFramePr>
          <p:nvPr/>
        </p:nvGraphicFramePr>
        <p:xfrm>
          <a:off x="12952489" y="8701652"/>
          <a:ext cx="1518920" cy="829944"/>
        </p:xfrm>
        <a:graphic>
          <a:graphicData uri="http://schemas.openxmlformats.org/drawingml/2006/table">
            <a:tbl>
              <a:tblPr/>
              <a:tblGrid>
                <a:gridCol w="1518920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02" name="picture 6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070934" y="1298809"/>
            <a:ext cx="1688096" cy="1190676"/>
          </a:xfrm>
          <a:prstGeom prst="rect">
            <a:avLst/>
          </a:prstGeom>
        </p:spPr>
      </p:pic>
      <p:sp>
        <p:nvSpPr>
          <p:cNvPr id="603" name="textbox 603"/>
          <p:cNvSpPr/>
          <p:nvPr/>
        </p:nvSpPr>
        <p:spPr>
          <a:xfrm>
            <a:off x="9575910" y="1246917"/>
            <a:ext cx="841375" cy="8521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54965" algn="l" rtl="0" eaLnBrk="0">
              <a:lnSpc>
                <a:spcPts val="1365"/>
              </a:lnSpc>
            </a:pPr>
            <a:r>
              <a:rPr sz="10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endParaRPr lang="en-US" altLang="en-US" sz="1000" dirty="0"/>
          </a:p>
          <a:p>
            <a:pPr marL="462915" indent="-157480" algn="l" rtl="0" eaLnBrk="0">
              <a:lnSpc>
                <a:spcPct val="121000"/>
              </a:lnSpc>
              <a:spcBef>
                <a:spcPts val="1200"/>
              </a:spcBef>
            </a:pPr>
            <a:r>
              <a:rPr sz="9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</a:t>
            </a:r>
            <a:r>
              <a:rPr sz="9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ht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10ft,</a:t>
            </a:r>
            <a:endParaRPr lang="en-US" altLang="en-US" sz="900" dirty="0"/>
          </a:p>
          <a:p>
            <a:pPr marL="12700" algn="l" rtl="0" eaLnBrk="0">
              <a:lnSpc>
                <a:spcPts val="1325"/>
              </a:lnSpc>
            </a:pPr>
            <a:r>
              <a:rPr sz="9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combin</a:t>
            </a:r>
            <a:r>
              <a:rPr sz="9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endParaRPr lang="en-US" altLang="en-US" sz="900" dirty="0"/>
          </a:p>
        </p:txBody>
      </p:sp>
      <p:pic>
        <p:nvPicPr>
          <p:cNvPr id="604" name="picture 60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1562880" y="8751855"/>
            <a:ext cx="1116888" cy="696950"/>
          </a:xfrm>
          <a:prstGeom prst="rect">
            <a:avLst/>
          </a:prstGeom>
        </p:spPr>
      </p:pic>
      <p:sp>
        <p:nvSpPr>
          <p:cNvPr id="605" name="rect"/>
          <p:cNvSpPr/>
          <p:nvPr/>
        </p:nvSpPr>
        <p:spPr>
          <a:xfrm>
            <a:off x="1451063" y="5837358"/>
            <a:ext cx="2642349" cy="191325"/>
          </a:xfrm>
          <a:prstGeom prst="rect">
            <a:avLst/>
          </a:prstGeom>
          <a:solidFill>
            <a:srgbClr val="F4F5F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06" name="picture 60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235955" y="2725844"/>
            <a:ext cx="1601355" cy="105079"/>
          </a:xfrm>
          <a:prstGeom prst="rect">
            <a:avLst/>
          </a:prstGeom>
        </p:spPr>
      </p:pic>
      <p:pic>
        <p:nvPicPr>
          <p:cNvPr id="607" name="picture 60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670026" y="5402230"/>
            <a:ext cx="3423386" cy="243789"/>
          </a:xfrm>
          <a:prstGeom prst="rect">
            <a:avLst/>
          </a:prstGeom>
        </p:spPr>
      </p:pic>
      <p:pic>
        <p:nvPicPr>
          <p:cNvPr id="608" name="picture 60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3135798" y="8840854"/>
            <a:ext cx="1152587" cy="551915"/>
          </a:xfrm>
          <a:prstGeom prst="rect">
            <a:avLst/>
          </a:prstGeom>
        </p:spPr>
      </p:pic>
      <p:pic>
        <p:nvPicPr>
          <p:cNvPr id="609" name="picture 60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8232030" y="2278413"/>
            <a:ext cx="400913" cy="110439"/>
          </a:xfrm>
          <a:prstGeom prst="rect">
            <a:avLst/>
          </a:prstGeom>
        </p:spPr>
      </p:pic>
      <p:sp>
        <p:nvSpPr>
          <p:cNvPr id="610" name="textbox 610"/>
          <p:cNvSpPr/>
          <p:nvPr/>
        </p:nvSpPr>
        <p:spPr>
          <a:xfrm>
            <a:off x="5443566" y="9487258"/>
            <a:ext cx="1638935" cy="2851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55"/>
              </a:lnSpc>
            </a:pPr>
            <a:r>
              <a:rPr sz="9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900" spc="1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9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HC</a:t>
            </a:r>
            <a:r>
              <a:rPr sz="900" spc="1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10(</a:t>
            </a:r>
            <a:r>
              <a:rPr sz="9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900" spc="1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9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900" spc="1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900" spc="1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1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900" spc="1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900" spc="1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9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HC</a:t>
            </a:r>
            <a:r>
              <a:rPr sz="900" spc="4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900" dirty="0"/>
          </a:p>
          <a:p>
            <a:pPr marL="17145" algn="l" rtl="0" eaLnBrk="0">
              <a:lnSpc>
                <a:spcPct val="81000"/>
              </a:lnSpc>
              <a:spcBef>
                <a:spcPts val="10"/>
              </a:spcBef>
            </a:pP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endParaRPr lang="en-US" altLang="en-US" sz="700" dirty="0"/>
          </a:p>
        </p:txBody>
      </p:sp>
      <p:pic>
        <p:nvPicPr>
          <p:cNvPr id="611" name="picture 6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3735743" y="713617"/>
            <a:ext cx="10563463" cy="8864600"/>
          </a:xfrm>
          <a:prstGeom prst="rect">
            <a:avLst/>
          </a:prstGeom>
        </p:spPr>
      </p:pic>
      <p:pic>
        <p:nvPicPr>
          <p:cNvPr id="612" name="picture 6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1032243" y="2077725"/>
            <a:ext cx="1908924" cy="1289494"/>
          </a:xfrm>
          <a:prstGeom prst="rect">
            <a:avLst/>
          </a:prstGeom>
        </p:spPr>
      </p:pic>
      <p:graphicFrame>
        <p:nvGraphicFramePr>
          <p:cNvPr id="613" name="table 613"/>
          <p:cNvGraphicFramePr>
            <a:graphicFrameLocks noGrp="1"/>
          </p:cNvGraphicFramePr>
          <p:nvPr/>
        </p:nvGraphicFramePr>
        <p:xfrm>
          <a:off x="2335364" y="8249253"/>
          <a:ext cx="1557654" cy="929639"/>
        </p:xfrm>
        <a:graphic>
          <a:graphicData uri="http://schemas.openxmlformats.org/drawingml/2006/table">
            <a:tbl>
              <a:tblPr/>
              <a:tblGrid>
                <a:gridCol w="1557654"/>
              </a:tblGrid>
              <a:tr h="9264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14" name="table 614"/>
          <p:cNvGraphicFramePr>
            <a:graphicFrameLocks noGrp="1"/>
          </p:cNvGraphicFramePr>
          <p:nvPr/>
        </p:nvGraphicFramePr>
        <p:xfrm>
          <a:off x="2332710" y="7245025"/>
          <a:ext cx="1557655" cy="929639"/>
        </p:xfrm>
        <a:graphic>
          <a:graphicData uri="http://schemas.openxmlformats.org/drawingml/2006/table">
            <a:tbl>
              <a:tblPr/>
              <a:tblGrid>
                <a:gridCol w="1557655"/>
              </a:tblGrid>
              <a:tr h="9264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15" name="table 615"/>
          <p:cNvGraphicFramePr>
            <a:graphicFrameLocks noGrp="1"/>
          </p:cNvGraphicFramePr>
          <p:nvPr/>
        </p:nvGraphicFramePr>
        <p:xfrm>
          <a:off x="703021" y="8249253"/>
          <a:ext cx="1557654" cy="929639"/>
        </p:xfrm>
        <a:graphic>
          <a:graphicData uri="http://schemas.openxmlformats.org/drawingml/2006/table">
            <a:tbl>
              <a:tblPr/>
              <a:tblGrid>
                <a:gridCol w="1557654"/>
              </a:tblGrid>
              <a:tr h="9264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16" name="table 616"/>
          <p:cNvGraphicFramePr>
            <a:graphicFrameLocks noGrp="1"/>
          </p:cNvGraphicFramePr>
          <p:nvPr/>
        </p:nvGraphicFramePr>
        <p:xfrm>
          <a:off x="700341" y="7245025"/>
          <a:ext cx="1557654" cy="929639"/>
        </p:xfrm>
        <a:graphic>
          <a:graphicData uri="http://schemas.openxmlformats.org/drawingml/2006/table">
            <a:tbl>
              <a:tblPr/>
              <a:tblGrid>
                <a:gridCol w="1557654"/>
              </a:tblGrid>
              <a:tr h="9264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7" name="picture 6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2546391" y="7352150"/>
            <a:ext cx="1130474" cy="756488"/>
          </a:xfrm>
          <a:prstGeom prst="rect">
            <a:avLst/>
          </a:prstGeom>
        </p:spPr>
      </p:pic>
      <p:pic>
        <p:nvPicPr>
          <p:cNvPr id="618" name="picture 6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12705" y="8365826"/>
            <a:ext cx="1116868" cy="696950"/>
          </a:xfrm>
          <a:prstGeom prst="rect">
            <a:avLst/>
          </a:prstGeom>
        </p:spPr>
      </p:pic>
      <p:pic>
        <p:nvPicPr>
          <p:cNvPr id="619" name="picture 61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1010919" y="7392778"/>
            <a:ext cx="1035537" cy="669094"/>
          </a:xfrm>
          <a:prstGeom prst="rect">
            <a:avLst/>
          </a:prstGeom>
        </p:spPr>
      </p:pic>
      <p:pic>
        <p:nvPicPr>
          <p:cNvPr id="620" name="picture 6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535342" y="8438324"/>
            <a:ext cx="1152587" cy="551915"/>
          </a:xfrm>
          <a:prstGeom prst="rect">
            <a:avLst/>
          </a:prstGeom>
        </p:spPr>
      </p:pic>
      <p:grpSp>
        <p:nvGrpSpPr>
          <p:cNvPr id="78" name="group 78"/>
          <p:cNvGrpSpPr/>
          <p:nvPr/>
        </p:nvGrpSpPr>
        <p:grpSpPr>
          <a:xfrm rot="21600000">
            <a:off x="14544726" y="9468357"/>
            <a:ext cx="794207" cy="614705"/>
            <a:chOff x="0" y="0"/>
            <a:chExt cx="794207" cy="614705"/>
          </a:xfrm>
        </p:grpSpPr>
        <p:pic>
          <p:nvPicPr>
            <p:cNvPr id="621" name="picture 621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794207" cy="614705"/>
            </a:xfrm>
            <a:prstGeom prst="rect">
              <a:avLst/>
            </a:prstGeom>
          </p:spPr>
        </p:pic>
        <p:sp>
          <p:nvSpPr>
            <p:cNvPr id="622" name="textbox 622"/>
            <p:cNvSpPr/>
            <p:nvPr/>
          </p:nvSpPr>
          <p:spPr>
            <a:xfrm>
              <a:off x="-12700" y="-12700"/>
              <a:ext cx="819785" cy="7016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7813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23</a:t>
              </a:r>
              <a:endParaRPr lang="en-US" altLang="en-US" sz="2000" dirty="0"/>
            </a:p>
            <a:p>
              <a:pPr marL="27813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24</a:t>
              </a:r>
              <a:endParaRPr lang="en-US" altLang="en-US" sz="2000" dirty="0"/>
            </a:p>
          </p:txBody>
        </p:sp>
      </p:grpSp>
      <p:sp>
        <p:nvSpPr>
          <p:cNvPr id="623" name="textbox 623"/>
          <p:cNvSpPr/>
          <p:nvPr/>
        </p:nvSpPr>
        <p:spPr>
          <a:xfrm>
            <a:off x="670026" y="5646032"/>
            <a:ext cx="781050" cy="574040"/>
          </a:xfrm>
          <a:prstGeom prst="rect">
            <a:avLst/>
          </a:prstGeom>
          <a:solidFill>
            <a:srgbClr val="CF709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45000"/>
              </a:lnSpc>
            </a:pPr>
            <a:endParaRPr lang="en-US" altLang="en-US" sz="1000" dirty="0"/>
          </a:p>
          <a:p>
            <a:pPr marL="370840" algn="l" rtl="0" eaLnBrk="0">
              <a:lnSpc>
                <a:spcPts val="955"/>
              </a:lnSpc>
              <a:spcBef>
                <a:spcPts val="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700" dirty="0"/>
          </a:p>
        </p:txBody>
      </p:sp>
      <p:pic>
        <p:nvPicPr>
          <p:cNvPr id="624" name="picture 62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673899" y="1788826"/>
            <a:ext cx="2533281" cy="119189"/>
          </a:xfrm>
          <a:prstGeom prst="rect">
            <a:avLst/>
          </a:prstGeom>
        </p:spPr>
      </p:pic>
      <p:sp>
        <p:nvSpPr>
          <p:cNvPr id="625" name="textbox 625"/>
          <p:cNvSpPr/>
          <p:nvPr/>
        </p:nvSpPr>
        <p:spPr>
          <a:xfrm>
            <a:off x="665764" y="5212231"/>
            <a:ext cx="1789429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dimension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available</a:t>
            </a:r>
            <a:endParaRPr lang="en-US" altLang="en-US" sz="900" dirty="0"/>
          </a:p>
        </p:txBody>
      </p:sp>
      <p:sp>
        <p:nvSpPr>
          <p:cNvPr id="626" name="textbox 626"/>
          <p:cNvSpPr/>
          <p:nvPr/>
        </p:nvSpPr>
        <p:spPr>
          <a:xfrm>
            <a:off x="14841180" y="7328452"/>
            <a:ext cx="161289" cy="2025014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TENSION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</a:t>
            </a:r>
            <a:endParaRPr lang="en-US" altLang="en-US" sz="1100" dirty="0"/>
          </a:p>
        </p:txBody>
      </p:sp>
      <p:sp>
        <p:nvSpPr>
          <p:cNvPr id="627" name="textbox 627"/>
          <p:cNvSpPr/>
          <p:nvPr/>
        </p:nvSpPr>
        <p:spPr>
          <a:xfrm>
            <a:off x="1748956" y="5695756"/>
            <a:ext cx="471805" cy="492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5240" algn="l" rtl="0" eaLnBrk="0">
              <a:lnSpc>
                <a:spcPts val="51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0×1000</a:t>
            </a:r>
            <a:endParaRPr lang="en-US" altLang="en-US" sz="700" dirty="0"/>
          </a:p>
          <a:p>
            <a:pPr marL="15240" indent="-2540" algn="l" rtl="0" eaLnBrk="0">
              <a:lnSpc>
                <a:spcPct val="188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000×1000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×1000</a:t>
            </a:r>
            <a:endParaRPr lang="en-US" altLang="en-US" sz="700" dirty="0"/>
          </a:p>
        </p:txBody>
      </p:sp>
      <p:sp>
        <p:nvSpPr>
          <p:cNvPr id="628" name="textbox 628"/>
          <p:cNvSpPr/>
          <p:nvPr/>
        </p:nvSpPr>
        <p:spPr>
          <a:xfrm>
            <a:off x="2551900" y="5695756"/>
            <a:ext cx="471805" cy="492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5240" algn="l" rtl="0" eaLnBrk="0">
              <a:lnSpc>
                <a:spcPts val="51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0×1500</a:t>
            </a:r>
            <a:endParaRPr lang="en-US" altLang="en-US" sz="700" dirty="0"/>
          </a:p>
          <a:p>
            <a:pPr marL="15240" indent="-2540" algn="l" rtl="0" eaLnBrk="0">
              <a:lnSpc>
                <a:spcPct val="188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000×1500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×1500</a:t>
            </a:r>
            <a:endParaRPr lang="en-US" altLang="en-US" sz="700" dirty="0"/>
          </a:p>
        </p:txBody>
      </p:sp>
      <p:sp>
        <p:nvSpPr>
          <p:cNvPr id="629" name="textbox 629"/>
          <p:cNvSpPr/>
          <p:nvPr/>
        </p:nvSpPr>
        <p:spPr>
          <a:xfrm>
            <a:off x="3378315" y="5695756"/>
            <a:ext cx="471805" cy="492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5240" algn="l" rtl="0" eaLnBrk="0">
              <a:lnSpc>
                <a:spcPts val="51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0×2280</a:t>
            </a:r>
            <a:endParaRPr lang="en-US" altLang="en-US" sz="700" dirty="0"/>
          </a:p>
          <a:p>
            <a:pPr marL="15240" indent="-2540" algn="l" rtl="0" eaLnBrk="0">
              <a:lnSpc>
                <a:spcPct val="188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000×2280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×2280</a:t>
            </a:r>
            <a:endParaRPr lang="en-US" altLang="en-US" sz="700" dirty="0"/>
          </a:p>
        </p:txBody>
      </p:sp>
      <p:pic>
        <p:nvPicPr>
          <p:cNvPr id="630" name="picture 63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698367" y="3579867"/>
            <a:ext cx="1611985" cy="105067"/>
          </a:xfrm>
          <a:prstGeom prst="rect">
            <a:avLst/>
          </a:prstGeom>
        </p:spPr>
      </p:pic>
      <p:sp>
        <p:nvSpPr>
          <p:cNvPr id="631" name="textbox 631"/>
          <p:cNvSpPr/>
          <p:nvPr/>
        </p:nvSpPr>
        <p:spPr>
          <a:xfrm>
            <a:off x="1715262" y="4794399"/>
            <a:ext cx="2159000" cy="1123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27×27×103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27×27×80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37×37×92</a:t>
            </a:r>
            <a:endParaRPr lang="en-US" altLang="en-US" sz="700" dirty="0"/>
          </a:p>
        </p:txBody>
      </p:sp>
      <p:sp>
        <p:nvSpPr>
          <p:cNvPr id="632" name="textbox 632"/>
          <p:cNvSpPr/>
          <p:nvPr/>
        </p:nvSpPr>
        <p:spPr>
          <a:xfrm>
            <a:off x="759676" y="5854443"/>
            <a:ext cx="26860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endParaRPr lang="en-US" altLang="en-US" sz="700" dirty="0"/>
          </a:p>
        </p:txBody>
      </p:sp>
      <p:sp>
        <p:nvSpPr>
          <p:cNvPr id="633" name="textbox 633"/>
          <p:cNvSpPr/>
          <p:nvPr/>
        </p:nvSpPr>
        <p:spPr>
          <a:xfrm>
            <a:off x="1218845" y="5854443"/>
            <a:ext cx="22225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(m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634" name="textbox 634"/>
          <p:cNvSpPr/>
          <p:nvPr/>
        </p:nvSpPr>
        <p:spPr>
          <a:xfrm>
            <a:off x="974992" y="5445059"/>
            <a:ext cx="18542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</p:txBody>
      </p:sp>
      <p:sp>
        <p:nvSpPr>
          <p:cNvPr id="635" name="textbox 635"/>
          <p:cNvSpPr/>
          <p:nvPr/>
        </p:nvSpPr>
        <p:spPr>
          <a:xfrm>
            <a:off x="2623998" y="3818277"/>
            <a:ext cx="236220" cy="111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endParaRPr lang="en-US" altLang="en-US" sz="700" dirty="0"/>
          </a:p>
        </p:txBody>
      </p:sp>
      <p:sp>
        <p:nvSpPr>
          <p:cNvPr id="636" name="textbox 636"/>
          <p:cNvSpPr/>
          <p:nvPr/>
        </p:nvSpPr>
        <p:spPr>
          <a:xfrm>
            <a:off x="2623998" y="5472795"/>
            <a:ext cx="236220" cy="111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endParaRPr lang="en-US" altLang="en-US" sz="7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22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" name="picture 6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5986" cy="10475976"/>
          </a:xfrm>
          <a:prstGeom prst="rect">
            <a:avLst/>
          </a:prstGeom>
        </p:spPr>
      </p:pic>
      <p:pic>
        <p:nvPicPr>
          <p:cNvPr id="638" name="picture 6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93514" y="1439778"/>
            <a:ext cx="6692633" cy="119177"/>
          </a:xfrm>
          <a:prstGeom prst="rect">
            <a:avLst/>
          </a:prstGeom>
        </p:spPr>
      </p:pic>
      <p:pic>
        <p:nvPicPr>
          <p:cNvPr id="639" name="picture 6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03678" y="1766169"/>
            <a:ext cx="4404654" cy="119179"/>
          </a:xfrm>
          <a:prstGeom prst="rect">
            <a:avLst/>
          </a:prstGeom>
        </p:spPr>
      </p:pic>
      <p:pic>
        <p:nvPicPr>
          <p:cNvPr id="640" name="picture 6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97910" y="1602982"/>
            <a:ext cx="6591507" cy="119182"/>
          </a:xfrm>
          <a:prstGeom prst="rect">
            <a:avLst/>
          </a:prstGeom>
        </p:spPr>
      </p:pic>
      <p:grpSp>
        <p:nvGrpSpPr>
          <p:cNvPr id="80" name="group 80"/>
          <p:cNvGrpSpPr/>
          <p:nvPr/>
        </p:nvGrpSpPr>
        <p:grpSpPr>
          <a:xfrm rot="21600000">
            <a:off x="793698" y="7825238"/>
            <a:ext cx="2879471" cy="1218961"/>
            <a:chOff x="0" y="0"/>
            <a:chExt cx="2879471" cy="1218961"/>
          </a:xfrm>
        </p:grpSpPr>
        <p:pic>
          <p:nvPicPr>
            <p:cNvPr id="641" name="picture 64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879471" cy="1218958"/>
            </a:xfrm>
            <a:prstGeom prst="rect">
              <a:avLst/>
            </a:prstGeom>
          </p:spPr>
        </p:pic>
        <p:sp>
          <p:nvSpPr>
            <p:cNvPr id="642" name="textbox 642"/>
            <p:cNvSpPr/>
            <p:nvPr/>
          </p:nvSpPr>
          <p:spPr>
            <a:xfrm>
              <a:off x="2017213" y="71398"/>
              <a:ext cx="681990" cy="109283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0"/>
                </a:lnSpc>
              </a:pPr>
              <a:endParaRPr lang="en-US" altLang="en-US" sz="100" dirty="0"/>
            </a:p>
            <a:p>
              <a:pPr marL="128270" algn="l" rtl="0" eaLnBrk="0">
                <a:lnSpc>
                  <a:spcPct val="81000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TST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</a:t>
              </a:r>
              <a:endParaRPr lang="en-US" altLang="en-US" sz="700" dirty="0"/>
            </a:p>
            <a:p>
              <a:pPr marL="12700" algn="l" rtl="0" eaLnBrk="0">
                <a:lnSpc>
                  <a:spcPct val="81000"/>
                </a:lnSpc>
                <a:spcBef>
                  <a:spcPts val="1345"/>
                </a:spcBef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Supporting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Shelf</a:t>
              </a:r>
              <a:endParaRPr lang="en-US" altLang="en-US" sz="700" dirty="0"/>
            </a:p>
            <a:p>
              <a:pPr marL="132080" algn="l" rtl="0" eaLnBrk="0">
                <a:lnSpc>
                  <a:spcPct val="80000"/>
                </a:lnSpc>
                <a:spcBef>
                  <a:spcPts val="123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960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×2290</a:t>
              </a:r>
              <a:endParaRPr lang="en-US" altLang="en-US" sz="700" dirty="0"/>
            </a:p>
            <a:p>
              <a:pPr marL="236220" algn="l" rtl="0" eaLnBrk="0">
                <a:lnSpc>
                  <a:spcPct val="80000"/>
                </a:lnSpc>
                <a:spcBef>
                  <a:spcPts val="123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.0</a:t>
              </a:r>
              <a:endParaRPr lang="en-US" altLang="en-US" sz="7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marL="127000" algn="l" rtl="0" eaLnBrk="0">
                <a:lnSpc>
                  <a:spcPct val="80000"/>
                </a:lnSpc>
                <a:spcBef>
                  <a:spcPts val="5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98×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14×40</a:t>
              </a:r>
              <a:endParaRPr lang="en-US" altLang="en-US" sz="700" dirty="0"/>
            </a:p>
          </p:txBody>
        </p:sp>
        <p:sp>
          <p:nvSpPr>
            <p:cNvPr id="643" name="path"/>
            <p:cNvSpPr/>
            <p:nvPr/>
          </p:nvSpPr>
          <p:spPr>
            <a:xfrm>
              <a:off x="1802944" y="2"/>
              <a:ext cx="12700" cy="1218958"/>
            </a:xfrm>
            <a:custGeom>
              <a:avLst/>
              <a:gdLst/>
              <a:ahLst/>
              <a:cxnLst/>
              <a:rect l="0" t="0" r="0" b="0"/>
              <a:pathLst>
                <a:path w="20" h="1919">
                  <a:moveTo>
                    <a:pt x="10" y="1919"/>
                  </a:moveTo>
                  <a:lnTo>
                    <a:pt x="10" y="0"/>
                  </a:lnTo>
                </a:path>
              </a:pathLst>
            </a:custGeom>
            <a:noFill/>
            <a:ln w="12700" cap="flat">
              <a:solidFill>
                <a:srgbClr val="F4F5F5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644" name="textbox 644"/>
          <p:cNvSpPr/>
          <p:nvPr/>
        </p:nvSpPr>
        <p:spPr>
          <a:xfrm>
            <a:off x="862267" y="7868899"/>
            <a:ext cx="711834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4572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270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0541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12000"/>
              </a:lnSpc>
            </a:pPr>
            <a:endParaRPr lang="en-US" altLang="en-US" sz="700" dirty="0"/>
          </a:p>
          <a:p>
            <a:pPr marL="31115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645" name="textbox 645"/>
          <p:cNvSpPr/>
          <p:nvPr/>
        </p:nvSpPr>
        <p:spPr>
          <a:xfrm>
            <a:off x="1881107" y="7896636"/>
            <a:ext cx="424815" cy="10928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3970" algn="l" rtl="0" eaLnBrk="0">
              <a:lnSpc>
                <a:spcPct val="81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TST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700" dirty="0"/>
          </a:p>
          <a:p>
            <a:pPr marL="79375" algn="l" rtl="0" eaLnBrk="0">
              <a:lnSpc>
                <a:spcPct val="80000"/>
              </a:lnSpc>
              <a:spcBef>
                <a:spcPts val="135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Holde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lang="en-US" altLang="en-US" sz="700" dirty="0"/>
          </a:p>
          <a:p>
            <a:pPr marL="17780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×2280</a:t>
            </a:r>
            <a:endParaRPr lang="en-US" altLang="en-US" sz="700" dirty="0"/>
          </a:p>
          <a:p>
            <a:pPr marL="121920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.0</a:t>
            </a:r>
            <a:endParaRPr lang="en-US" altLang="en-US" sz="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0000"/>
              </a:lnSpc>
              <a:spcBef>
                <a:spcPts val="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98×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14×40</a:t>
            </a:r>
            <a:endParaRPr lang="en-US" altLang="en-US" sz="700" dirty="0"/>
          </a:p>
        </p:txBody>
      </p:sp>
      <p:graphicFrame>
        <p:nvGraphicFramePr>
          <p:cNvPr id="646" name="table 646"/>
          <p:cNvGraphicFramePr>
            <a:graphicFrameLocks noGrp="1"/>
          </p:cNvGraphicFramePr>
          <p:nvPr/>
        </p:nvGraphicFramePr>
        <p:xfrm>
          <a:off x="3874363" y="8824817"/>
          <a:ext cx="1557654" cy="929639"/>
        </p:xfrm>
        <a:graphic>
          <a:graphicData uri="http://schemas.openxmlformats.org/drawingml/2006/table">
            <a:tbl>
              <a:tblPr/>
              <a:tblGrid>
                <a:gridCol w="1557654"/>
              </a:tblGrid>
              <a:tr h="9264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47" name="table 647"/>
          <p:cNvGraphicFramePr>
            <a:graphicFrameLocks noGrp="1"/>
          </p:cNvGraphicFramePr>
          <p:nvPr/>
        </p:nvGraphicFramePr>
        <p:xfrm>
          <a:off x="5504077" y="7820552"/>
          <a:ext cx="1557655" cy="929639"/>
        </p:xfrm>
        <a:graphic>
          <a:graphicData uri="http://schemas.openxmlformats.org/drawingml/2006/table">
            <a:tbl>
              <a:tblPr/>
              <a:tblGrid>
                <a:gridCol w="1557655"/>
              </a:tblGrid>
              <a:tr h="9264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48" name="table 648"/>
          <p:cNvGraphicFramePr>
            <a:graphicFrameLocks noGrp="1"/>
          </p:cNvGraphicFramePr>
          <p:nvPr/>
        </p:nvGraphicFramePr>
        <p:xfrm>
          <a:off x="3871696" y="7820552"/>
          <a:ext cx="1557654" cy="929639"/>
        </p:xfrm>
        <a:graphic>
          <a:graphicData uri="http://schemas.openxmlformats.org/drawingml/2006/table">
            <a:tbl>
              <a:tblPr/>
              <a:tblGrid>
                <a:gridCol w="1557654"/>
              </a:tblGrid>
              <a:tr h="9264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49" name="picture 6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094733" y="7849279"/>
            <a:ext cx="1117028" cy="878407"/>
          </a:xfrm>
          <a:prstGeom prst="rect">
            <a:avLst/>
          </a:prstGeom>
        </p:spPr>
      </p:pic>
      <p:pic>
        <p:nvPicPr>
          <p:cNvPr id="650" name="picture 6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094797" y="8935780"/>
            <a:ext cx="1116888" cy="696997"/>
          </a:xfrm>
          <a:prstGeom prst="rect">
            <a:avLst/>
          </a:prstGeom>
        </p:spPr>
      </p:pic>
      <p:pic>
        <p:nvPicPr>
          <p:cNvPr id="651" name="picture 65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831941" y="7855159"/>
            <a:ext cx="828723" cy="860856"/>
          </a:xfrm>
          <a:prstGeom prst="rect">
            <a:avLst/>
          </a:prstGeom>
        </p:spPr>
      </p:pic>
      <p:graphicFrame>
        <p:nvGraphicFramePr>
          <p:cNvPr id="652" name="table 652"/>
          <p:cNvGraphicFramePr>
            <a:graphicFrameLocks noGrp="1"/>
          </p:cNvGraphicFramePr>
          <p:nvPr/>
        </p:nvGraphicFramePr>
        <p:xfrm>
          <a:off x="5506707" y="8824817"/>
          <a:ext cx="1557655" cy="929639"/>
        </p:xfrm>
        <a:graphic>
          <a:graphicData uri="http://schemas.openxmlformats.org/drawingml/2006/table">
            <a:tbl>
              <a:tblPr/>
              <a:tblGrid>
                <a:gridCol w="1557655"/>
              </a:tblGrid>
              <a:tr h="9264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53" name="picture 65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706681" y="9008344"/>
            <a:ext cx="1152537" cy="551894"/>
          </a:xfrm>
          <a:prstGeom prst="rect">
            <a:avLst/>
          </a:prstGeom>
        </p:spPr>
      </p:pic>
      <p:pic>
        <p:nvPicPr>
          <p:cNvPr id="654" name="picture 65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93698" y="5903042"/>
            <a:ext cx="6285674" cy="1218933"/>
          </a:xfrm>
          <a:prstGeom prst="rect">
            <a:avLst/>
          </a:prstGeom>
        </p:spPr>
      </p:pic>
      <p:graphicFrame>
        <p:nvGraphicFramePr>
          <p:cNvPr id="655" name="table 655"/>
          <p:cNvGraphicFramePr>
            <a:graphicFrameLocks noGrp="1"/>
          </p:cNvGraphicFramePr>
          <p:nvPr/>
        </p:nvGraphicFramePr>
        <p:xfrm>
          <a:off x="874999" y="5903045"/>
          <a:ext cx="6144895" cy="1218565"/>
        </p:xfrm>
        <a:graphic>
          <a:graphicData uri="http://schemas.openxmlformats.org/drawingml/2006/table">
            <a:tbl>
              <a:tblPr/>
              <a:tblGrid>
                <a:gridCol w="743584"/>
                <a:gridCol w="702309"/>
                <a:gridCol w="4033520"/>
                <a:gridCol w="665480"/>
              </a:tblGrid>
              <a:tr h="12185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300" dirty="0"/>
                    </a:p>
                    <a:p>
                      <a:pPr marL="235585" algn="l" rtl="0" eaLnBrk="0">
                        <a:lnSpc>
                          <a:spcPts val="955"/>
                        </a:lnSpc>
                        <a:spcBef>
                          <a:spcPts val="0"/>
                        </a:spcBef>
                      </a:pPr>
                      <a:r>
                        <a:rPr sz="70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Ite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</a:t>
                      </a:r>
                      <a:endParaRPr lang="en-US" altLang="en-US" sz="700" dirty="0"/>
                    </a:p>
                    <a:p>
                      <a:pPr marL="33020" algn="l" rtl="0" eaLnBrk="0">
                        <a:lnSpc>
                          <a:spcPts val="955"/>
                        </a:lnSpc>
                        <a:spcBef>
                          <a:spcPts val="945"/>
                        </a:spcBef>
                      </a:pP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Frame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siz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mm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ts val="955"/>
                        </a:lnSpc>
                        <a:spcBef>
                          <a:spcPts val="945"/>
                        </a:spcBef>
                      </a:pP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Graphic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ze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mm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lang="en-US" altLang="en-US" sz="700" dirty="0"/>
                    </a:p>
                    <a:p>
                      <a:pPr marL="92710" algn="l" rtl="0" eaLnBrk="0">
                        <a:lnSpc>
                          <a:spcPts val="955"/>
                        </a:lnSpc>
                        <a:spcBef>
                          <a:spcPts val="945"/>
                        </a:spcBef>
                      </a:pP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Weight(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Kg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700" dirty="0"/>
                    </a:p>
                    <a:p>
                      <a:pPr marL="18415" algn="l" rtl="0" eaLnBrk="0">
                        <a:lnSpc>
                          <a:spcPts val="955"/>
                        </a:lnSpc>
                        <a:spcBef>
                          <a:spcPts val="5"/>
                        </a:spcBef>
                      </a:pP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Packing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Si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ze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cm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400" dirty="0"/>
                    </a:p>
                    <a:p>
                      <a:pPr marL="57785" algn="l" rtl="0" eaLnBrk="0">
                        <a:lnSpc>
                          <a:spcPts val="820"/>
                        </a:lnSpc>
                      </a:pP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ZD-U20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&amp;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2*Z</a:t>
                      </a:r>
                      <a:r>
                        <a:rPr sz="6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6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</a:t>
                      </a:r>
                      <a:endParaRPr lang="en-US" altLang="en-US" sz="600" dirty="0"/>
                    </a:p>
                    <a:p>
                      <a:pPr marL="81915" algn="l" rtl="0" eaLnBrk="0">
                        <a:lnSpc>
                          <a:spcPct val="81000"/>
                        </a:lnSpc>
                        <a:spcBef>
                          <a:spcPts val="132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ft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2750×2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280</a:t>
                      </a:r>
                      <a:endParaRPr lang="en-US" altLang="en-US" sz="700" dirty="0"/>
                    </a:p>
                    <a:p>
                      <a:pPr marL="143510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27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80×2310</a:t>
                      </a:r>
                      <a:endParaRPr lang="en-US" altLang="en-US" sz="700" dirty="0"/>
                    </a:p>
                    <a:p>
                      <a:pPr marL="300355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22</a:t>
                      </a:r>
                      <a:endParaRPr lang="en-US" altLang="en-US" sz="700" dirty="0"/>
                    </a:p>
                    <a:p>
                      <a:pPr marL="161925" algn="l" rtl="0" eaLnBrk="0">
                        <a:lnSpc>
                          <a:spcPts val="505"/>
                        </a:lnSpc>
                        <a:spcBef>
                          <a:spcPts val="80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27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×27×74</a:t>
                      </a:r>
                      <a:endParaRPr lang="en-US" altLang="en-US" sz="700" dirty="0"/>
                    </a:p>
                    <a:p>
                      <a:pPr marL="162560" algn="l" rtl="0" eaLnBrk="0">
                        <a:lnSpc>
                          <a:spcPts val="865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35×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18×83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55245" algn="l" rtl="0" eaLnBrk="0">
                        <a:lnSpc>
                          <a:spcPts val="820"/>
                        </a:lnSpc>
                        <a:spcBef>
                          <a:spcPts val="0"/>
                        </a:spcBef>
                      </a:pP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ZD-U10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&amp;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</a:t>
                      </a:r>
                      <a:r>
                        <a:rPr sz="6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6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</a:t>
                      </a:r>
                      <a:endParaRPr lang="en-US" altLang="en-US" sz="600" dirty="0"/>
                    </a:p>
                    <a:p>
                      <a:pPr marL="80010" algn="l" rtl="0" eaLnBrk="0">
                        <a:lnSpc>
                          <a:spcPct val="91000"/>
                        </a:lnSpc>
                        <a:spcBef>
                          <a:spcPts val="1240"/>
                        </a:spcBef>
                      </a:pPr>
                      <a:r>
                        <a:rPr sz="6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</a:t>
                      </a:r>
                      <a:r>
                        <a:rPr sz="6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ft</a:t>
                      </a:r>
                      <a:r>
                        <a:rPr sz="6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3000×22</a:t>
                      </a:r>
                      <a:r>
                        <a:rPr sz="6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</a:t>
                      </a:r>
                      <a:r>
                        <a:rPr sz="6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</a:t>
                      </a:r>
                      <a:endParaRPr lang="en-US" altLang="en-US" sz="600" dirty="0"/>
                    </a:p>
                    <a:p>
                      <a:pPr marL="142875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319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0×2280</a:t>
                      </a:r>
                      <a:endParaRPr lang="en-US" altLang="en-US" sz="700" dirty="0"/>
                    </a:p>
                    <a:p>
                      <a:pPr marL="305435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16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159385" indent="-127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27×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27×74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35×1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8×83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56" name="table 656"/>
          <p:cNvGraphicFramePr>
            <a:graphicFrameLocks noGrp="1"/>
          </p:cNvGraphicFramePr>
          <p:nvPr/>
        </p:nvGraphicFramePr>
        <p:xfrm>
          <a:off x="2354779" y="5903045"/>
          <a:ext cx="3943985" cy="1218565"/>
        </p:xfrm>
        <a:graphic>
          <a:graphicData uri="http://schemas.openxmlformats.org/drawingml/2006/table">
            <a:tbl>
              <a:tblPr/>
              <a:tblGrid>
                <a:gridCol w="792480"/>
                <a:gridCol w="786130"/>
                <a:gridCol w="786765"/>
                <a:gridCol w="786130"/>
                <a:gridCol w="792480"/>
              </a:tblGrid>
              <a:tr h="12185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400" dirty="0"/>
                    </a:p>
                    <a:p>
                      <a:pPr marL="111125" algn="l" rtl="0" eaLnBrk="0">
                        <a:lnSpc>
                          <a:spcPts val="820"/>
                        </a:lnSpc>
                      </a:pP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ZD-U20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&amp;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2*ZD-</a:t>
                      </a:r>
                      <a:r>
                        <a:rPr sz="6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</a:t>
                      </a:r>
                      <a:r>
                        <a:rPr sz="6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</a:t>
                      </a:r>
                      <a:endParaRPr lang="en-US" altLang="en-US" sz="600" dirty="0"/>
                    </a:p>
                    <a:p>
                      <a:pPr marL="143510" algn="l" rtl="0" eaLnBrk="0">
                        <a:lnSpc>
                          <a:spcPct val="81000"/>
                        </a:lnSpc>
                        <a:spcBef>
                          <a:spcPts val="132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ft6000×2280</a:t>
                      </a:r>
                      <a:endParaRPr lang="en-US" altLang="en-US" sz="700" dirty="0"/>
                    </a:p>
                    <a:p>
                      <a:pPr marL="222250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27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80×2310</a:t>
                      </a:r>
                      <a:endParaRPr lang="en-US" altLang="en-US" sz="700" dirty="0"/>
                    </a:p>
                    <a:p>
                      <a:pPr marL="380365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38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192405" indent="4826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37×3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7×74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35×1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8×83×2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400" dirty="0"/>
                    </a:p>
                    <a:p>
                      <a:pPr marL="111125" algn="l" rtl="0" eaLnBrk="0">
                        <a:lnSpc>
                          <a:spcPts val="820"/>
                        </a:lnSpc>
                      </a:pP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ZD-ST20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&amp;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2*Z</a:t>
                      </a:r>
                      <a:r>
                        <a:rPr sz="6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6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endParaRPr lang="en-US" altLang="en-US" sz="600" dirty="0"/>
                    </a:p>
                    <a:p>
                      <a:pPr marL="133985" algn="l" rtl="0" eaLnBrk="0">
                        <a:lnSpc>
                          <a:spcPct val="81000"/>
                        </a:lnSpc>
                        <a:spcBef>
                          <a:spcPts val="131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ft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2922×2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280</a:t>
                      </a:r>
                      <a:endParaRPr lang="en-US" altLang="en-US" sz="700" dirty="0"/>
                    </a:p>
                    <a:p>
                      <a:pPr marL="195580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29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30×2280</a:t>
                      </a:r>
                      <a:endParaRPr lang="en-US" altLang="en-US" sz="700" dirty="0"/>
                    </a:p>
                    <a:p>
                      <a:pPr marL="359410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16</a:t>
                      </a:r>
                      <a:endParaRPr lang="en-US" altLang="en-US" sz="700" dirty="0"/>
                    </a:p>
                    <a:p>
                      <a:pPr marL="212090" algn="l" rtl="0" eaLnBrk="0">
                        <a:lnSpc>
                          <a:spcPts val="505"/>
                        </a:lnSpc>
                        <a:spcBef>
                          <a:spcPts val="80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27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×27×74</a:t>
                      </a:r>
                      <a:endParaRPr lang="en-US" altLang="en-US" sz="700" dirty="0"/>
                    </a:p>
                    <a:p>
                      <a:pPr marL="213360" algn="l" rtl="0" eaLnBrk="0">
                        <a:lnSpc>
                          <a:spcPts val="865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35×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18×83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103505" algn="l" rtl="0" eaLnBrk="0">
                        <a:lnSpc>
                          <a:spcPts val="820"/>
                        </a:lnSpc>
                        <a:spcBef>
                          <a:spcPts val="0"/>
                        </a:spcBef>
                      </a:pP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ZD-ST10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&amp;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</a:t>
                      </a:r>
                      <a:r>
                        <a:rPr sz="6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</a:t>
                      </a:r>
                      <a:r>
                        <a:rPr sz="6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</a:t>
                      </a:r>
                      <a:endParaRPr lang="en-US" altLang="en-US" sz="600" dirty="0"/>
                    </a:p>
                    <a:p>
                      <a:pPr marL="133985" algn="l" rtl="0" eaLnBrk="0">
                        <a:lnSpc>
                          <a:spcPct val="81000"/>
                        </a:lnSpc>
                        <a:spcBef>
                          <a:spcPts val="123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ft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2922×2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280</a:t>
                      </a:r>
                      <a:endParaRPr lang="en-US" altLang="en-US" sz="700" dirty="0"/>
                    </a:p>
                    <a:p>
                      <a:pPr marL="195580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29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30×2280</a:t>
                      </a:r>
                      <a:endParaRPr lang="en-US" altLang="en-US" sz="700" dirty="0"/>
                    </a:p>
                    <a:p>
                      <a:pPr marL="359410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18</a:t>
                      </a:r>
                      <a:endParaRPr lang="en-US" altLang="en-US" sz="700" dirty="0"/>
                    </a:p>
                    <a:p>
                      <a:pPr marL="213360" algn="l" rtl="0" eaLnBrk="0">
                        <a:lnSpc>
                          <a:spcPts val="505"/>
                        </a:lnSpc>
                        <a:spcBef>
                          <a:spcPts val="80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27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×27×74</a:t>
                      </a:r>
                      <a:endParaRPr lang="en-US" altLang="en-US" sz="700" dirty="0"/>
                    </a:p>
                    <a:p>
                      <a:pPr marL="214630" algn="l" rtl="0" eaLnBrk="0">
                        <a:lnSpc>
                          <a:spcPts val="865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35×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18×83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88265" algn="l" rtl="0" eaLnBrk="0">
                        <a:lnSpc>
                          <a:spcPts val="820"/>
                        </a:lnSpc>
                        <a:spcBef>
                          <a:spcPts val="0"/>
                        </a:spcBef>
                      </a:pP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ZD-CU10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&amp;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</a:t>
                      </a:r>
                      <a:r>
                        <a:rPr sz="6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6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3/2</a:t>
                      </a:r>
                      <a:endParaRPr lang="en-US" altLang="en-US" sz="600" dirty="0"/>
                    </a:p>
                    <a:p>
                      <a:pPr marL="127000" algn="l" rtl="0" eaLnBrk="0">
                        <a:lnSpc>
                          <a:spcPct val="81000"/>
                        </a:lnSpc>
                        <a:spcBef>
                          <a:spcPts val="123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ft5960×2280</a:t>
                      </a:r>
                      <a:endParaRPr lang="en-US" altLang="en-US" sz="700" dirty="0"/>
                    </a:p>
                    <a:p>
                      <a:pPr marL="196850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596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5×2280</a:t>
                      </a:r>
                      <a:endParaRPr lang="en-US" altLang="en-US" sz="700" dirty="0"/>
                    </a:p>
                    <a:p>
                      <a:pPr marL="353060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38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203835" indent="4826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37×3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7×74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35×1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8×83×2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107950" algn="l" rtl="0" eaLnBrk="0">
                        <a:lnSpc>
                          <a:spcPts val="820"/>
                        </a:lnSpc>
                        <a:spcBef>
                          <a:spcPts val="0"/>
                        </a:spcBef>
                      </a:pP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ZD-CU10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&amp;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</a:t>
                      </a:r>
                      <a:r>
                        <a:rPr sz="6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6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</a:t>
                      </a:r>
                      <a:r>
                        <a:rPr sz="6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endParaRPr lang="en-US" altLang="en-US" sz="600" dirty="0"/>
                    </a:p>
                    <a:p>
                      <a:pPr marL="133985" algn="l" rtl="0" eaLnBrk="0">
                        <a:lnSpc>
                          <a:spcPct val="81000"/>
                        </a:lnSpc>
                        <a:spcBef>
                          <a:spcPts val="123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ft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3000×2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280</a:t>
                      </a:r>
                      <a:endParaRPr lang="en-US" altLang="en-US" sz="700" dirty="0"/>
                    </a:p>
                    <a:p>
                      <a:pPr marL="196850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319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0×2280</a:t>
                      </a:r>
                      <a:endParaRPr lang="en-US" altLang="en-US" sz="700" dirty="0"/>
                    </a:p>
                    <a:p>
                      <a:pPr marL="359410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18</a:t>
                      </a:r>
                      <a:endParaRPr lang="en-US" altLang="en-US" sz="700" dirty="0"/>
                    </a:p>
                    <a:p>
                      <a:pPr marL="213360" algn="l" rtl="0" eaLnBrk="0">
                        <a:lnSpc>
                          <a:spcPts val="505"/>
                        </a:lnSpc>
                        <a:spcBef>
                          <a:spcPts val="80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27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×27×74</a:t>
                      </a:r>
                      <a:endParaRPr lang="en-US" altLang="en-US" sz="700" dirty="0"/>
                    </a:p>
                    <a:p>
                      <a:pPr marL="214630" algn="l" rtl="0" eaLnBrk="0">
                        <a:lnSpc>
                          <a:spcPts val="865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35×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18×83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657" name="picture 65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796556" y="5701531"/>
            <a:ext cx="1482128" cy="105066"/>
          </a:xfrm>
          <a:prstGeom prst="rect">
            <a:avLst/>
          </a:prstGeom>
        </p:spPr>
      </p:pic>
      <p:sp>
        <p:nvSpPr>
          <p:cNvPr id="658" name="textbox 658"/>
          <p:cNvSpPr/>
          <p:nvPr/>
        </p:nvSpPr>
        <p:spPr>
          <a:xfrm>
            <a:off x="8558996" y="6300946"/>
            <a:ext cx="1151889" cy="3130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ZD-ST10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ZD-P1H</a:t>
            </a:r>
            <a:endParaRPr lang="en-US" altLang="en-US" sz="1000" dirty="0"/>
          </a:p>
          <a:p>
            <a:pPr marL="20320" algn="l" rtl="0" eaLnBrk="0">
              <a:lnSpc>
                <a:spcPct val="83000"/>
              </a:lnSpc>
              <a:spcBef>
                <a:spcPts val="200"/>
              </a:spcBef>
            </a:pP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</a:t>
            </a:r>
            <a:endParaRPr lang="en-US" altLang="en-US" sz="700" dirty="0"/>
          </a:p>
        </p:txBody>
      </p:sp>
      <p:sp>
        <p:nvSpPr>
          <p:cNvPr id="659" name="textbox 659"/>
          <p:cNvSpPr/>
          <p:nvPr/>
        </p:nvSpPr>
        <p:spPr>
          <a:xfrm>
            <a:off x="3876764" y="7598950"/>
            <a:ext cx="1156969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onent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schematic</a:t>
            </a:r>
            <a:endParaRPr lang="en-US" altLang="en-US" sz="900" dirty="0"/>
          </a:p>
        </p:txBody>
      </p:sp>
      <p:pic>
        <p:nvPicPr>
          <p:cNvPr id="660" name="picture 66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796556" y="7623740"/>
            <a:ext cx="1482128" cy="105067"/>
          </a:xfrm>
          <a:prstGeom prst="rect">
            <a:avLst/>
          </a:prstGeom>
        </p:spPr>
      </p:pic>
      <p:sp>
        <p:nvSpPr>
          <p:cNvPr id="661" name="textbox 661"/>
          <p:cNvSpPr/>
          <p:nvPr/>
        </p:nvSpPr>
        <p:spPr>
          <a:xfrm>
            <a:off x="11781163" y="6300946"/>
            <a:ext cx="1090294" cy="3130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U10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ZD-P1</a:t>
            </a:r>
            <a:endParaRPr lang="en-US" altLang="en-US" sz="1000" dirty="0"/>
          </a:p>
          <a:p>
            <a:pPr marL="20320" algn="l" rtl="0" eaLnBrk="0">
              <a:lnSpc>
                <a:spcPct val="83000"/>
              </a:lnSpc>
              <a:spcBef>
                <a:spcPts val="200"/>
              </a:spcBef>
            </a:pP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</a:t>
            </a:r>
            <a:endParaRPr lang="en-US" altLang="en-US" sz="700" dirty="0"/>
          </a:p>
        </p:txBody>
      </p:sp>
      <p:sp>
        <p:nvSpPr>
          <p:cNvPr id="662" name="textbox 662"/>
          <p:cNvSpPr/>
          <p:nvPr/>
        </p:nvSpPr>
        <p:spPr>
          <a:xfrm>
            <a:off x="11781163" y="3200000"/>
            <a:ext cx="1081405" cy="3130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CU10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ZD-P3</a:t>
            </a:r>
            <a:endParaRPr lang="en-US" altLang="en-US" sz="1000" dirty="0"/>
          </a:p>
          <a:p>
            <a:pPr marL="20320" algn="l" rtl="0" eaLnBrk="0">
              <a:lnSpc>
                <a:spcPct val="83000"/>
              </a:lnSpc>
              <a:spcBef>
                <a:spcPts val="200"/>
              </a:spcBef>
            </a:pP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Curved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</a:t>
            </a:r>
            <a:endParaRPr lang="en-US" altLang="en-US" sz="700" dirty="0"/>
          </a:p>
        </p:txBody>
      </p:sp>
      <p:sp>
        <p:nvSpPr>
          <p:cNvPr id="663" name="textbox 663"/>
          <p:cNvSpPr/>
          <p:nvPr/>
        </p:nvSpPr>
        <p:spPr>
          <a:xfrm>
            <a:off x="8558996" y="3200000"/>
            <a:ext cx="1180464" cy="3130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ST20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2*ZD-P3</a:t>
            </a:r>
            <a:endParaRPr lang="en-US" altLang="en-US" sz="1000" dirty="0"/>
          </a:p>
          <a:p>
            <a:pPr marL="12700" algn="l" rtl="0" eaLnBrk="0">
              <a:lnSpc>
                <a:spcPct val="83000"/>
              </a:lnSpc>
              <a:spcBef>
                <a:spcPts val="200"/>
              </a:spcBef>
            </a:pP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</a:t>
            </a:r>
            <a:endParaRPr lang="en-US" altLang="en-US" sz="700" dirty="0"/>
          </a:p>
        </p:txBody>
      </p:sp>
      <p:sp>
        <p:nvSpPr>
          <p:cNvPr id="664" name="textbox 664"/>
          <p:cNvSpPr/>
          <p:nvPr/>
        </p:nvSpPr>
        <p:spPr>
          <a:xfrm>
            <a:off x="5201484" y="4895698"/>
            <a:ext cx="1201419" cy="3130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ZD-U20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2*ZD-P1H</a:t>
            </a:r>
            <a:endParaRPr lang="en-US" altLang="en-US" sz="1000" dirty="0"/>
          </a:p>
          <a:p>
            <a:pPr marL="12700" algn="l" rtl="0" eaLnBrk="0">
              <a:lnSpc>
                <a:spcPct val="83000"/>
              </a:lnSpc>
              <a:spcBef>
                <a:spcPts val="200"/>
              </a:spcBef>
            </a:pP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</a:t>
            </a:r>
            <a:endParaRPr lang="en-US" altLang="en-US" sz="700" dirty="0"/>
          </a:p>
        </p:txBody>
      </p:sp>
      <p:sp>
        <p:nvSpPr>
          <p:cNvPr id="665" name="textbox 665"/>
          <p:cNvSpPr/>
          <p:nvPr/>
        </p:nvSpPr>
        <p:spPr>
          <a:xfrm>
            <a:off x="2920" y="399077"/>
            <a:ext cx="4685665" cy="843914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568325" algn="l" rtl="0" eaLnBrk="0">
              <a:lnSpc>
                <a:spcPct val="81000"/>
              </a:lnSpc>
            </a:pPr>
            <a:r>
              <a:rPr sz="2500" b="1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</a:t>
            </a:r>
            <a:r>
              <a:rPr sz="2500" spc="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lang="en-US" altLang="en-US" sz="2500" dirty="0"/>
          </a:p>
        </p:txBody>
      </p:sp>
      <p:pic>
        <p:nvPicPr>
          <p:cNvPr id="666" name="picture 66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538340" y="1103623"/>
            <a:ext cx="13793685" cy="8140700"/>
          </a:xfrm>
          <a:prstGeom prst="rect">
            <a:avLst/>
          </a:prstGeom>
        </p:spPr>
      </p:pic>
      <p:grpSp>
        <p:nvGrpSpPr>
          <p:cNvPr id="82" name="group 82"/>
          <p:cNvGrpSpPr/>
          <p:nvPr/>
        </p:nvGrpSpPr>
        <p:grpSpPr>
          <a:xfrm rot="21600000">
            <a:off x="14544704" y="9468357"/>
            <a:ext cx="794207" cy="614705"/>
            <a:chOff x="0" y="0"/>
            <a:chExt cx="794207" cy="614705"/>
          </a:xfrm>
        </p:grpSpPr>
        <p:pic>
          <p:nvPicPr>
            <p:cNvPr id="667" name="picture 667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794207" cy="614705"/>
            </a:xfrm>
            <a:prstGeom prst="rect">
              <a:avLst/>
            </a:prstGeom>
          </p:spPr>
        </p:pic>
        <p:sp>
          <p:nvSpPr>
            <p:cNvPr id="668" name="textbox 668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7813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25</a:t>
              </a:r>
              <a:endParaRPr lang="en-US" altLang="en-US" sz="2000" dirty="0"/>
            </a:p>
            <a:p>
              <a:pPr marL="27813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26</a:t>
              </a:r>
              <a:endParaRPr lang="en-US" altLang="en-US" sz="2000" dirty="0"/>
            </a:p>
          </p:txBody>
        </p:sp>
      </p:grpSp>
      <p:sp>
        <p:nvSpPr>
          <p:cNvPr id="670" name="textbox 670"/>
          <p:cNvSpPr/>
          <p:nvPr/>
        </p:nvSpPr>
        <p:spPr>
          <a:xfrm>
            <a:off x="8558996" y="9285706"/>
            <a:ext cx="1060450" cy="3130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ST10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ZD-P2</a:t>
            </a:r>
            <a:endParaRPr lang="en-US" altLang="en-US" sz="1000" dirty="0"/>
          </a:p>
          <a:p>
            <a:pPr marL="20320" algn="l" rtl="0" eaLnBrk="0">
              <a:lnSpc>
                <a:spcPct val="83000"/>
              </a:lnSpc>
              <a:spcBef>
                <a:spcPts val="200"/>
              </a:spcBef>
            </a:pP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</a:t>
            </a:r>
            <a:endParaRPr lang="en-US" altLang="en-US" sz="700" dirty="0"/>
          </a:p>
        </p:txBody>
      </p:sp>
      <p:sp>
        <p:nvSpPr>
          <p:cNvPr id="671" name="textbox 671"/>
          <p:cNvSpPr/>
          <p:nvPr/>
        </p:nvSpPr>
        <p:spPr>
          <a:xfrm>
            <a:off x="14841170" y="7328452"/>
            <a:ext cx="161289" cy="2025014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TENSION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</a:t>
            </a:r>
            <a:endParaRPr lang="en-US" altLang="en-US" sz="1100" dirty="0"/>
          </a:p>
        </p:txBody>
      </p:sp>
      <p:sp>
        <p:nvSpPr>
          <p:cNvPr id="672" name="textbox 672"/>
          <p:cNvSpPr/>
          <p:nvPr/>
        </p:nvSpPr>
        <p:spPr>
          <a:xfrm>
            <a:off x="13250704" y="9325330"/>
            <a:ext cx="705484" cy="2736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TST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1000" dirty="0"/>
          </a:p>
          <a:p>
            <a:pPr algn="l" rtl="0" eaLnBrk="0">
              <a:lnSpc>
                <a:spcPct val="119000"/>
              </a:lnSpc>
            </a:pPr>
            <a:endParaRPr lang="en-US" altLang="en-US" sz="200" dirty="0"/>
          </a:p>
          <a:p>
            <a:pPr marL="14605" algn="l" rtl="0" eaLnBrk="0">
              <a:lnSpc>
                <a:spcPct val="83000"/>
              </a:lnSpc>
              <a:spcBef>
                <a:spcPts val="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Supporting</a:t>
            </a:r>
            <a:r>
              <a:rPr sz="700" spc="1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Shelf</a:t>
            </a:r>
            <a:endParaRPr lang="en-US" altLang="en-US" sz="700" dirty="0"/>
          </a:p>
        </p:txBody>
      </p:sp>
      <p:sp>
        <p:nvSpPr>
          <p:cNvPr id="673" name="textbox 673"/>
          <p:cNvSpPr/>
          <p:nvPr/>
        </p:nvSpPr>
        <p:spPr>
          <a:xfrm>
            <a:off x="11897522" y="9325330"/>
            <a:ext cx="545465" cy="2730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TST</a:t>
            </a:r>
            <a:r>
              <a:rPr sz="1000" spc="-10" dirty="0">
                <a:solidFill>
                  <a:srgbClr val="BF4B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1000" dirty="0"/>
          </a:p>
          <a:p>
            <a:pPr algn="l" rtl="0" eaLnBrk="0">
              <a:lnSpc>
                <a:spcPct val="121000"/>
              </a:lnSpc>
            </a:pPr>
            <a:endParaRPr lang="en-US" altLang="en-US" sz="200" dirty="0"/>
          </a:p>
          <a:p>
            <a:pPr marL="17780" algn="l" rtl="0" eaLnBrk="0">
              <a:lnSpc>
                <a:spcPct val="82000"/>
              </a:lnSpc>
              <a:spcBef>
                <a:spcPts val="0"/>
              </a:spcBef>
            </a:pP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lder</a:t>
            </a:r>
            <a:endParaRPr lang="en-US" altLang="en-US" sz="7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picture 6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5987" cy="10475976"/>
          </a:xfrm>
          <a:prstGeom prst="rect">
            <a:avLst/>
          </a:prstGeom>
        </p:spPr>
      </p:pic>
      <p:sp>
        <p:nvSpPr>
          <p:cNvPr id="675" name="textbox 675"/>
          <p:cNvSpPr/>
          <p:nvPr/>
        </p:nvSpPr>
        <p:spPr>
          <a:xfrm>
            <a:off x="3774791" y="5235790"/>
            <a:ext cx="542290" cy="1663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7000"/>
              </a:lnSpc>
            </a:pPr>
            <a:r>
              <a:rPr sz="1200" spc="0" dirty="0">
                <a:solidFill>
                  <a:srgbClr val="211613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ZD</a:t>
            </a:r>
            <a:r>
              <a:rPr sz="1200" spc="240" dirty="0">
                <a:solidFill>
                  <a:srgbClr val="211613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1200" spc="0" dirty="0">
                <a:solidFill>
                  <a:srgbClr val="211613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RT</a:t>
            </a:r>
            <a:r>
              <a:rPr sz="1200" spc="220" dirty="0">
                <a:solidFill>
                  <a:srgbClr val="211613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endParaRPr lang="en-US" altLang="en-US" sz="1200" dirty="0"/>
          </a:p>
        </p:txBody>
      </p:sp>
      <p:pic>
        <p:nvPicPr>
          <p:cNvPr id="676" name="picture 6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62" y="3079"/>
            <a:ext cx="7668018" cy="10475976"/>
          </a:xfrm>
          <a:prstGeom prst="rect">
            <a:avLst/>
          </a:prstGeom>
        </p:spPr>
      </p:pic>
      <p:sp>
        <p:nvSpPr>
          <p:cNvPr id="677" name="rect"/>
          <p:cNvSpPr/>
          <p:nvPr/>
        </p:nvSpPr>
        <p:spPr>
          <a:xfrm>
            <a:off x="3162" y="3117"/>
            <a:ext cx="7668006" cy="10079952"/>
          </a:xfrm>
          <a:prstGeom prst="rect">
            <a:avLst/>
          </a:prstGeom>
          <a:solidFill>
            <a:srgbClr val="D68121">
              <a:alpha val="56862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78" name="textbox 678"/>
          <p:cNvSpPr/>
          <p:nvPr/>
        </p:nvSpPr>
        <p:spPr>
          <a:xfrm>
            <a:off x="11854592" y="4020342"/>
            <a:ext cx="709294" cy="2520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1590" algn="l" rtl="0" eaLnBrk="0">
              <a:lnSpc>
                <a:spcPct val="80000"/>
              </a:lnSpc>
            </a:pP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ZD-RT2</a:t>
            </a:r>
            <a:endParaRPr lang="en-US" altLang="en-US" sz="1000" dirty="0"/>
          </a:p>
          <a:p>
            <a:pPr marL="12700" algn="l" rtl="0" eaLnBrk="0">
              <a:lnSpc>
                <a:spcPct val="83000"/>
              </a:lnSpc>
              <a:spcBef>
                <a:spcPts val="12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Triangle</a:t>
            </a:r>
            <a:r>
              <a:rPr sz="700" spc="1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endParaRPr lang="en-US" altLang="en-US" sz="700" dirty="0"/>
          </a:p>
        </p:txBody>
      </p:sp>
      <p:sp>
        <p:nvSpPr>
          <p:cNvPr id="679" name="textbox 679"/>
          <p:cNvSpPr/>
          <p:nvPr/>
        </p:nvSpPr>
        <p:spPr>
          <a:xfrm>
            <a:off x="13386336" y="4020342"/>
            <a:ext cx="563880" cy="2514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9050" algn="l" rtl="0" eaLnBrk="0">
              <a:lnSpc>
                <a:spcPct val="81000"/>
              </a:lnSpc>
            </a:pP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ZD-RT3</a:t>
            </a:r>
            <a:endParaRPr lang="en-US" altLang="en-US" sz="1000" dirty="0"/>
          </a:p>
          <a:p>
            <a:pPr marL="12700" algn="l" rtl="0" eaLnBrk="0">
              <a:lnSpc>
                <a:spcPct val="83000"/>
              </a:lnSpc>
              <a:spcBef>
                <a:spcPts val="11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Oval</a:t>
            </a:r>
            <a:r>
              <a:rPr sz="700" spc="1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endParaRPr lang="en-US" altLang="en-US" sz="700" dirty="0"/>
          </a:p>
        </p:txBody>
      </p:sp>
      <p:sp>
        <p:nvSpPr>
          <p:cNvPr id="680" name="textbox 680"/>
          <p:cNvSpPr/>
          <p:nvPr/>
        </p:nvSpPr>
        <p:spPr>
          <a:xfrm>
            <a:off x="9399789" y="4020342"/>
            <a:ext cx="999489" cy="2520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ZD-RT1</a:t>
            </a:r>
            <a:endParaRPr lang="en-US" altLang="en-US" sz="1000" dirty="0"/>
          </a:p>
          <a:p>
            <a:pPr marL="17780" algn="l" rtl="0" eaLnBrk="0">
              <a:lnSpc>
                <a:spcPct val="83000"/>
              </a:lnSpc>
              <a:spcBef>
                <a:spcPts val="12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Folding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Square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endParaRPr lang="en-US" altLang="en-US" sz="700" dirty="0"/>
          </a:p>
        </p:txBody>
      </p:sp>
      <p:pic>
        <p:nvPicPr>
          <p:cNvPr id="681" name="picture 68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317293" y="1370155"/>
            <a:ext cx="6146762" cy="4955352"/>
          </a:xfrm>
          <a:prstGeom prst="rect">
            <a:avLst/>
          </a:prstGeom>
        </p:spPr>
      </p:pic>
      <p:sp>
        <p:nvSpPr>
          <p:cNvPr id="682" name="textbox 682"/>
          <p:cNvSpPr/>
          <p:nvPr/>
        </p:nvSpPr>
        <p:spPr>
          <a:xfrm>
            <a:off x="468481" y="8201779"/>
            <a:ext cx="6405245" cy="13519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4605" indent="1905" algn="l" rtl="0" eaLnBrk="0">
              <a:lnSpc>
                <a:spcPct val="114000"/>
              </a:lnSpc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Tension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Counters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generation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counters.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Utilizing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stretch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this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system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literally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clicks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together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minutes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looks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amazing.</a:t>
            </a:r>
            <a:endParaRPr lang="en-US" altLang="en-US" sz="1100" dirty="0"/>
          </a:p>
          <a:p>
            <a:pPr algn="l" rtl="0" eaLnBrk="0">
              <a:lnSpc>
                <a:spcPct val="101000"/>
              </a:lnSpc>
            </a:pPr>
            <a:endParaRPr lang="en-US" altLang="en-US" sz="1200" dirty="0"/>
          </a:p>
          <a:p>
            <a:pPr marL="15240" indent="-2540" algn="l" rtl="0" eaLnBrk="0">
              <a:lnSpc>
                <a:spcPct val="113000"/>
              </a:lnSpc>
              <a:spcBef>
                <a:spcPts val="5"/>
              </a:spcBef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stretch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printed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width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height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includes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zipper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Beautiful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organic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curves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created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almost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impossible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traditional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easiest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tradeshow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system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transport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once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packed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down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small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lightweight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carry</a:t>
            </a:r>
            <a:r>
              <a:rPr sz="110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case</a:t>
            </a:r>
            <a:r>
              <a:rPr sz="110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1100" dirty="0"/>
          </a:p>
        </p:txBody>
      </p:sp>
      <p:pic>
        <p:nvPicPr>
          <p:cNvPr id="683" name="picture 6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255647" y="7117264"/>
            <a:ext cx="6214478" cy="1218958"/>
          </a:xfrm>
          <a:prstGeom prst="rect">
            <a:avLst/>
          </a:prstGeom>
        </p:spPr>
      </p:pic>
      <p:sp>
        <p:nvSpPr>
          <p:cNvPr id="684" name="textbox 684"/>
          <p:cNvSpPr/>
          <p:nvPr/>
        </p:nvSpPr>
        <p:spPr>
          <a:xfrm>
            <a:off x="466497" y="7050741"/>
            <a:ext cx="6641465" cy="10775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8000"/>
              </a:lnSpc>
            </a:pPr>
            <a:r>
              <a:rPr sz="8800" spc="7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COUNTER</a:t>
            </a:r>
            <a:r>
              <a:rPr sz="8800" spc="67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</a:t>
            </a:r>
            <a:endParaRPr lang="en-US" altLang="en-US" sz="8800" dirty="0"/>
          </a:p>
        </p:txBody>
      </p:sp>
      <p:graphicFrame>
        <p:nvGraphicFramePr>
          <p:cNvPr id="685" name="table 685"/>
          <p:cNvGraphicFramePr>
            <a:graphicFrameLocks noGrp="1"/>
          </p:cNvGraphicFramePr>
          <p:nvPr/>
        </p:nvGraphicFramePr>
        <p:xfrm>
          <a:off x="9806547" y="7117271"/>
          <a:ext cx="3893184" cy="1218564"/>
        </p:xfrm>
        <a:graphic>
          <a:graphicData uri="http://schemas.openxmlformats.org/drawingml/2006/table">
            <a:tbl>
              <a:tblPr/>
              <a:tblGrid>
                <a:gridCol w="782319"/>
                <a:gridCol w="775969"/>
                <a:gridCol w="775969"/>
                <a:gridCol w="1558925"/>
              </a:tblGrid>
              <a:tr h="12185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500" dirty="0"/>
                    </a:p>
                    <a:p>
                      <a:pPr marL="23812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ZD-RT2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500" dirty="0"/>
                    </a:p>
                    <a:p>
                      <a:pPr marL="23241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ZD-RT4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500" dirty="0"/>
                    </a:p>
                    <a:p>
                      <a:pPr marL="23241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ZD-RT1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500" dirty="0"/>
                    </a:p>
                    <a:p>
                      <a:pPr marL="62103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RT5/6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86" name="textbox 686"/>
          <p:cNvSpPr/>
          <p:nvPr/>
        </p:nvSpPr>
        <p:spPr>
          <a:xfrm>
            <a:off x="11659885" y="1060037"/>
            <a:ext cx="3028314" cy="8553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indent="1905" algn="l" rtl="0" eaLnBrk="0">
              <a:lnSpc>
                <a:spcPct val="109000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down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stretch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upper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lower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form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front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desk,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compact,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exhibitions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shopping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malls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reception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use.</a:t>
            </a:r>
            <a:endParaRPr lang="en-US" altLang="en-US" sz="1000" dirty="0"/>
          </a:p>
        </p:txBody>
      </p:sp>
      <p:sp>
        <p:nvSpPr>
          <p:cNvPr id="687" name="rect"/>
          <p:cNvSpPr/>
          <p:nvPr/>
        </p:nvSpPr>
        <p:spPr>
          <a:xfrm>
            <a:off x="7670927" y="399078"/>
            <a:ext cx="3780015" cy="613486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688" name="table 688"/>
          <p:cNvGraphicFramePr>
            <a:graphicFrameLocks noGrp="1"/>
          </p:cNvGraphicFramePr>
          <p:nvPr/>
        </p:nvGraphicFramePr>
        <p:xfrm>
          <a:off x="11382768" y="8760250"/>
          <a:ext cx="1518919" cy="8553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521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89" name="path"/>
          <p:cNvSpPr/>
          <p:nvPr/>
        </p:nvSpPr>
        <p:spPr>
          <a:xfrm>
            <a:off x="9812997" y="8785586"/>
            <a:ext cx="1519237" cy="830325"/>
          </a:xfrm>
          <a:custGeom>
            <a:avLst/>
            <a:gdLst/>
            <a:ahLst/>
            <a:cxnLst/>
            <a:rect l="0" t="0" r="0" b="0"/>
            <a:pathLst>
              <a:path w="2392" h="1307">
                <a:moveTo>
                  <a:pt x="2390" y="1305"/>
                </a:moveTo>
                <a:lnTo>
                  <a:pt x="2" y="1305"/>
                </a:lnTo>
                <a:lnTo>
                  <a:pt x="2" y="2"/>
                </a:lnTo>
                <a:lnTo>
                  <a:pt x="2390" y="2"/>
                </a:lnTo>
                <a:lnTo>
                  <a:pt x="2390" y="1305"/>
                </a:lnTo>
                <a:close/>
              </a:path>
            </a:pathLst>
          </a:custGeom>
          <a:noFill/>
          <a:ln w="3175" cap="flat">
            <a:solidFill>
              <a:srgbClr val="9F9FA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690" name="table 690"/>
          <p:cNvGraphicFramePr>
            <a:graphicFrameLocks noGrp="1"/>
          </p:cNvGraphicFramePr>
          <p:nvPr/>
        </p:nvGraphicFramePr>
        <p:xfrm>
          <a:off x="12952501" y="8785612"/>
          <a:ext cx="1518920" cy="829944"/>
        </p:xfrm>
        <a:graphic>
          <a:graphicData uri="http://schemas.openxmlformats.org/drawingml/2006/table">
            <a:tbl>
              <a:tblPr/>
              <a:tblGrid>
                <a:gridCol w="1518920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91" name="table 691"/>
          <p:cNvGraphicFramePr>
            <a:graphicFrameLocks noGrp="1"/>
          </p:cNvGraphicFramePr>
          <p:nvPr/>
        </p:nvGraphicFramePr>
        <p:xfrm>
          <a:off x="8243327" y="8785586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92" name="textbox 692"/>
          <p:cNvSpPr/>
          <p:nvPr/>
        </p:nvSpPr>
        <p:spPr>
          <a:xfrm>
            <a:off x="8324139" y="7160948"/>
            <a:ext cx="711200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4572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270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0541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12000"/>
              </a:lnSpc>
            </a:pPr>
            <a:endParaRPr lang="en-US" altLang="en-US" sz="700" dirty="0"/>
          </a:p>
          <a:p>
            <a:pPr marL="31115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693" name="textbox 693"/>
          <p:cNvSpPr/>
          <p:nvPr/>
        </p:nvSpPr>
        <p:spPr>
          <a:xfrm>
            <a:off x="8247146" y="559738"/>
            <a:ext cx="2833370" cy="3327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2500" b="1" spc="-1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r>
              <a:rPr sz="2500" spc="-1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1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</a:t>
            </a:r>
            <a:r>
              <a:rPr sz="2500" b="1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IES</a:t>
            </a:r>
            <a:endParaRPr lang="en-US" altLang="en-US" sz="2500" dirty="0"/>
          </a:p>
        </p:txBody>
      </p:sp>
      <p:sp>
        <p:nvSpPr>
          <p:cNvPr id="694" name="textbox 694"/>
          <p:cNvSpPr/>
          <p:nvPr/>
        </p:nvSpPr>
        <p:spPr>
          <a:xfrm>
            <a:off x="12886941" y="7389536"/>
            <a:ext cx="793115" cy="8909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41000"/>
              </a:lnSpc>
            </a:pPr>
            <a:endParaRPr lang="en-US" altLang="en-US" sz="100" dirty="0"/>
          </a:p>
          <a:p>
            <a:pPr marL="12700" indent="180975" algn="l" rtl="0" eaLnBrk="0">
              <a:lnSpc>
                <a:spcPct val="85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Square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800×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500/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600×400×1010</a:t>
            </a:r>
            <a:endParaRPr lang="en-US" altLang="en-US" sz="700" dirty="0"/>
          </a:p>
          <a:p>
            <a:pPr marL="161925" algn="l" rtl="0" eaLnBrk="0">
              <a:lnSpc>
                <a:spcPct val="80000"/>
              </a:lnSpc>
              <a:spcBef>
                <a:spcPts val="9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10×1150</a:t>
            </a:r>
            <a:endParaRPr lang="en-US" altLang="en-US" sz="700" dirty="0"/>
          </a:p>
          <a:p>
            <a:pPr marL="32575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17970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87×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12×59</a:t>
            </a:r>
            <a:endParaRPr lang="en-US" altLang="en-US" sz="700" dirty="0"/>
          </a:p>
        </p:txBody>
      </p:sp>
      <p:pic>
        <p:nvPicPr>
          <p:cNvPr id="695" name="picture 69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120660" y="8846737"/>
            <a:ext cx="903941" cy="708625"/>
          </a:xfrm>
          <a:prstGeom prst="rect">
            <a:avLst/>
          </a:prstGeom>
        </p:spPr>
      </p:pic>
      <p:pic>
        <p:nvPicPr>
          <p:cNvPr id="696" name="picture 69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540368" y="8875312"/>
            <a:ext cx="920493" cy="690371"/>
          </a:xfrm>
          <a:prstGeom prst="rect">
            <a:avLst/>
          </a:prstGeom>
        </p:spPr>
      </p:pic>
      <p:pic>
        <p:nvPicPr>
          <p:cNvPr id="697" name="picture 69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1787276" y="8760250"/>
            <a:ext cx="710158" cy="853414"/>
          </a:xfrm>
          <a:prstGeom prst="rect">
            <a:avLst/>
          </a:prstGeom>
        </p:spPr>
      </p:pic>
      <p:pic>
        <p:nvPicPr>
          <p:cNvPr id="698" name="picture 69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3277791" y="8859678"/>
            <a:ext cx="907436" cy="655857"/>
          </a:xfrm>
          <a:prstGeom prst="rect">
            <a:avLst/>
          </a:prstGeom>
        </p:spPr>
      </p:pic>
      <p:sp>
        <p:nvSpPr>
          <p:cNvPr id="699" name="textbox 699"/>
          <p:cNvSpPr/>
          <p:nvPr/>
        </p:nvSpPr>
        <p:spPr>
          <a:xfrm>
            <a:off x="11458406" y="7389536"/>
            <a:ext cx="663575" cy="8909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41000"/>
              </a:lnSpc>
            </a:pPr>
            <a:endParaRPr lang="en-US" altLang="en-US" sz="100" dirty="0"/>
          </a:p>
          <a:p>
            <a:pPr marL="12700" indent="162560" algn="l" rtl="0" eaLnBrk="0">
              <a:lnSpc>
                <a:spcPct val="85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1950×520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×1010</a:t>
            </a:r>
            <a:endParaRPr lang="en-US" altLang="en-US" sz="700" dirty="0"/>
          </a:p>
          <a:p>
            <a:pPr marL="95885" algn="l" rtl="0" eaLnBrk="0">
              <a:lnSpc>
                <a:spcPct val="80000"/>
              </a:lnSpc>
              <a:spcBef>
                <a:spcPts val="9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640×1025</a:t>
            </a:r>
            <a:endParaRPr lang="en-US" altLang="en-US" sz="700" dirty="0"/>
          </a:p>
          <a:p>
            <a:pPr marL="25400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endParaRPr lang="en-US" altLang="en-US" sz="7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5143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103×14×5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6×2</a:t>
            </a:r>
            <a:endParaRPr lang="en-US" altLang="en-US" sz="700" dirty="0"/>
          </a:p>
        </p:txBody>
      </p:sp>
      <p:sp>
        <p:nvSpPr>
          <p:cNvPr id="700" name="textbox 700"/>
          <p:cNvSpPr/>
          <p:nvPr/>
        </p:nvSpPr>
        <p:spPr>
          <a:xfrm>
            <a:off x="10679109" y="7389536"/>
            <a:ext cx="620394" cy="8909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41000"/>
              </a:lnSpc>
            </a:pPr>
            <a:endParaRPr lang="en-US" altLang="en-US" sz="100" dirty="0"/>
          </a:p>
          <a:p>
            <a:pPr marL="12700" indent="147320" algn="l" rtl="0" eaLnBrk="0">
              <a:lnSpc>
                <a:spcPct val="85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×530×1010</a:t>
            </a:r>
            <a:endParaRPr lang="en-US" altLang="en-US" sz="700" dirty="0"/>
          </a:p>
          <a:p>
            <a:pPr marL="81280" algn="l" rtl="0" eaLnBrk="0">
              <a:lnSpc>
                <a:spcPct val="80000"/>
              </a:lnSpc>
              <a:spcBef>
                <a:spcPts val="9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00×1025</a:t>
            </a:r>
            <a:endParaRPr lang="en-US" altLang="en-US" sz="700" dirty="0"/>
          </a:p>
          <a:p>
            <a:pPr marL="21590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99060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83×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11×58</a:t>
            </a:r>
            <a:endParaRPr lang="en-US" altLang="en-US" sz="700" dirty="0"/>
          </a:p>
        </p:txBody>
      </p:sp>
      <p:sp>
        <p:nvSpPr>
          <p:cNvPr id="701" name="textbox 701"/>
          <p:cNvSpPr/>
          <p:nvPr/>
        </p:nvSpPr>
        <p:spPr>
          <a:xfrm>
            <a:off x="9145494" y="7389448"/>
            <a:ext cx="620394" cy="8909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indent="191135" algn="l" rtl="0" eaLnBrk="0">
              <a:lnSpc>
                <a:spcPct val="82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Oval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595×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395×1010</a:t>
            </a:r>
            <a:endParaRPr lang="en-US" altLang="en-US" sz="700" dirty="0"/>
          </a:p>
          <a:p>
            <a:pPr marL="88265" algn="l" rtl="0" eaLnBrk="0">
              <a:lnSpc>
                <a:spcPct val="80000"/>
              </a:lnSpc>
              <a:spcBef>
                <a:spcPts val="9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1480×10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endParaRPr lang="en-US" altLang="en-US" sz="700" dirty="0"/>
          </a:p>
          <a:p>
            <a:pPr marL="231775" algn="l" rtl="0" eaLnBrk="0">
              <a:lnSpc>
                <a:spcPct val="79000"/>
              </a:lnSpc>
              <a:spcBef>
                <a:spcPts val="125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9906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66×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11×45</a:t>
            </a:r>
            <a:endParaRPr lang="en-US" altLang="en-US" sz="700" dirty="0"/>
          </a:p>
        </p:txBody>
      </p:sp>
      <p:sp>
        <p:nvSpPr>
          <p:cNvPr id="702" name="textbox 702"/>
          <p:cNvSpPr/>
          <p:nvPr/>
        </p:nvSpPr>
        <p:spPr>
          <a:xfrm>
            <a:off x="9921325" y="7390603"/>
            <a:ext cx="620394" cy="8896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48000"/>
              </a:lnSpc>
            </a:pPr>
            <a:endParaRPr lang="en-US" altLang="en-US" sz="100" dirty="0"/>
          </a:p>
          <a:p>
            <a:pPr marL="12700" indent="126365" algn="l" rtl="0" eaLnBrk="0">
              <a:lnSpc>
                <a:spcPct val="84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iangle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×600×1010</a:t>
            </a:r>
            <a:endParaRPr lang="en-US" altLang="en-US" sz="700" dirty="0"/>
          </a:p>
          <a:p>
            <a:pPr marL="88900" algn="l" rtl="0" eaLnBrk="0">
              <a:lnSpc>
                <a:spcPct val="80000"/>
              </a:lnSpc>
              <a:spcBef>
                <a:spcPts val="9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1880×10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endParaRPr lang="en-US" altLang="en-US" sz="700" dirty="0"/>
          </a:p>
          <a:p>
            <a:pPr marL="21590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99695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63×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11×63</a:t>
            </a:r>
            <a:endParaRPr lang="en-US" altLang="en-US" sz="700" dirty="0"/>
          </a:p>
        </p:txBody>
      </p:sp>
      <p:pic>
        <p:nvPicPr>
          <p:cNvPr id="703" name="picture 70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4544692" y="9468357"/>
            <a:ext cx="794244" cy="614705"/>
          </a:xfrm>
          <a:prstGeom prst="rect">
            <a:avLst/>
          </a:prstGeom>
        </p:spPr>
      </p:pic>
      <p:sp>
        <p:nvSpPr>
          <p:cNvPr id="704" name="textbox 704"/>
          <p:cNvSpPr/>
          <p:nvPr/>
        </p:nvSpPr>
        <p:spPr>
          <a:xfrm>
            <a:off x="12250505" y="7390603"/>
            <a:ext cx="592455" cy="8896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indent="144145" algn="l" rtl="0" eaLnBrk="0">
              <a:lnSpc>
                <a:spcPct val="81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700/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500×1010</a:t>
            </a:r>
            <a:endParaRPr lang="en-US" altLang="en-US" sz="700" dirty="0"/>
          </a:p>
          <a:p>
            <a:pPr marL="69850" algn="l" rtl="0" eaLnBrk="0">
              <a:lnSpc>
                <a:spcPct val="80000"/>
              </a:lnSpc>
              <a:spcBef>
                <a:spcPts val="9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60×1130</a:t>
            </a:r>
            <a:endParaRPr lang="en-US" altLang="en-US" sz="700" dirty="0"/>
          </a:p>
          <a:p>
            <a:pPr marL="23368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</a:t>
            </a:r>
            <a:endParaRPr lang="en-US" altLang="en-US" sz="7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8826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77×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12×78</a:t>
            </a:r>
            <a:endParaRPr lang="en-US" altLang="en-US" sz="700" dirty="0"/>
          </a:p>
        </p:txBody>
      </p:sp>
      <p:sp>
        <p:nvSpPr>
          <p:cNvPr id="706" name="textbox 706"/>
          <p:cNvSpPr/>
          <p:nvPr/>
        </p:nvSpPr>
        <p:spPr>
          <a:xfrm>
            <a:off x="13824925" y="7389448"/>
            <a:ext cx="570230" cy="8909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42000"/>
              </a:lnSpc>
            </a:pPr>
            <a:endParaRPr lang="en-US" altLang="en-US" sz="100" dirty="0"/>
          </a:p>
          <a:p>
            <a:pPr marL="12700" indent="69850" algn="l" rtl="0" eaLnBrk="0">
              <a:lnSpc>
                <a:spcPct val="85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720×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330×990</a:t>
            </a:r>
            <a:endParaRPr lang="en-US" altLang="en-US" sz="700" dirty="0"/>
          </a:p>
          <a:p>
            <a:pPr marL="66040" algn="l" rtl="0" eaLnBrk="0">
              <a:lnSpc>
                <a:spcPct val="80000"/>
              </a:lnSpc>
              <a:spcBef>
                <a:spcPts val="9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1700×10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endParaRPr lang="en-US" altLang="en-US" sz="700" dirty="0"/>
          </a:p>
          <a:p>
            <a:pPr marL="20891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77470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39×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15×78</a:t>
            </a:r>
            <a:endParaRPr lang="en-US" altLang="en-US" sz="700" dirty="0"/>
          </a:p>
        </p:txBody>
      </p:sp>
      <p:sp>
        <p:nvSpPr>
          <p:cNvPr id="707" name="textbox 707"/>
          <p:cNvSpPr/>
          <p:nvPr/>
        </p:nvSpPr>
        <p:spPr>
          <a:xfrm>
            <a:off x="10172703" y="6447774"/>
            <a:ext cx="841375" cy="2584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ZD-RT5</a:t>
            </a:r>
            <a:endParaRPr lang="en-US" altLang="en-US" sz="1000" dirty="0"/>
          </a:p>
          <a:p>
            <a:pPr marL="13970" algn="l" rtl="0" eaLnBrk="0">
              <a:lnSpc>
                <a:spcPct val="83000"/>
              </a:lnSpc>
              <a:spcBef>
                <a:spcPts val="16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Square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Bar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endParaRPr lang="en-US" altLang="en-US" sz="700" dirty="0"/>
          </a:p>
        </p:txBody>
      </p:sp>
      <p:sp>
        <p:nvSpPr>
          <p:cNvPr id="708" name="textbox 708"/>
          <p:cNvSpPr/>
          <p:nvPr/>
        </p:nvSpPr>
        <p:spPr>
          <a:xfrm>
            <a:off x="8237939" y="8565155"/>
            <a:ext cx="1156969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onent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schematic</a:t>
            </a:r>
            <a:endParaRPr lang="en-US" altLang="en-US" sz="900" dirty="0"/>
          </a:p>
        </p:txBody>
      </p:sp>
      <p:sp>
        <p:nvSpPr>
          <p:cNvPr id="710" name="textbox 710"/>
          <p:cNvSpPr/>
          <p:nvPr/>
        </p:nvSpPr>
        <p:spPr>
          <a:xfrm>
            <a:off x="11854015" y="6447393"/>
            <a:ext cx="815975" cy="2578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ZD-RT6</a:t>
            </a:r>
            <a:endParaRPr lang="en-US" altLang="en-US" sz="1000" dirty="0"/>
          </a:p>
          <a:p>
            <a:pPr marL="17145" algn="l" rtl="0" eaLnBrk="0">
              <a:lnSpc>
                <a:spcPct val="83000"/>
              </a:lnSpc>
              <a:spcBef>
                <a:spcPts val="16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Bar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endParaRPr lang="en-US" altLang="en-US" sz="700" dirty="0"/>
          </a:p>
        </p:txBody>
      </p:sp>
      <p:pic>
        <p:nvPicPr>
          <p:cNvPr id="711" name="picture 7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259768" y="6950181"/>
            <a:ext cx="1317993" cy="105079"/>
          </a:xfrm>
          <a:prstGeom prst="rect">
            <a:avLst/>
          </a:prstGeom>
        </p:spPr>
      </p:pic>
      <p:sp>
        <p:nvSpPr>
          <p:cNvPr id="712" name="textbox 712"/>
          <p:cNvSpPr/>
          <p:nvPr/>
        </p:nvSpPr>
        <p:spPr>
          <a:xfrm>
            <a:off x="8494624" y="6447774"/>
            <a:ext cx="671194" cy="2432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9685" algn="l" rtl="0" eaLnBrk="0">
              <a:lnSpc>
                <a:spcPct val="80000"/>
              </a:lnSpc>
            </a:pP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ZD-RT4</a:t>
            </a:r>
            <a:endParaRPr lang="en-US" altLang="en-US" sz="1000" dirty="0"/>
          </a:p>
          <a:p>
            <a:pPr marL="12700" algn="l" rtl="0" eaLnBrk="0">
              <a:lnSpc>
                <a:spcPct val="83000"/>
              </a:lnSpc>
              <a:spcBef>
                <a:spcPts val="6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Square</a:t>
            </a:r>
            <a:r>
              <a:rPr sz="700" spc="1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endParaRPr lang="en-US" altLang="en-US" sz="700" dirty="0"/>
          </a:p>
        </p:txBody>
      </p:sp>
      <p:sp>
        <p:nvSpPr>
          <p:cNvPr id="713" name="textbox 713"/>
          <p:cNvSpPr/>
          <p:nvPr/>
        </p:nvSpPr>
        <p:spPr>
          <a:xfrm>
            <a:off x="14797696" y="9556059"/>
            <a:ext cx="304165" cy="4933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3000"/>
              </a:lnSpc>
            </a:pPr>
            <a:r>
              <a:rPr sz="2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endParaRPr lang="en-US" altLang="en-US" sz="2000" dirty="0"/>
          </a:p>
          <a:p>
            <a:pPr marL="12700" algn="l" rtl="0" eaLnBrk="0">
              <a:lnSpc>
                <a:spcPct val="80000"/>
              </a:lnSpc>
              <a:spcBef>
                <a:spcPts val="15"/>
              </a:spcBef>
            </a:pPr>
            <a:r>
              <a:rPr sz="2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</a:t>
            </a:r>
            <a:endParaRPr lang="en-US" altLang="en-US" sz="2000" dirty="0"/>
          </a:p>
        </p:txBody>
      </p:sp>
      <p:sp>
        <p:nvSpPr>
          <p:cNvPr id="715" name="textbox 715"/>
          <p:cNvSpPr/>
          <p:nvPr/>
        </p:nvSpPr>
        <p:spPr>
          <a:xfrm>
            <a:off x="14841255" y="8507346"/>
            <a:ext cx="161289" cy="802640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ERS</a:t>
            </a:r>
            <a:endParaRPr lang="en-US" altLang="en-US" sz="1100" dirty="0"/>
          </a:p>
        </p:txBody>
      </p:sp>
      <p:sp>
        <p:nvSpPr>
          <p:cNvPr id="716" name="textbox 716"/>
          <p:cNvSpPr/>
          <p:nvPr/>
        </p:nvSpPr>
        <p:spPr>
          <a:xfrm>
            <a:off x="13388632" y="6591413"/>
            <a:ext cx="791209" cy="1143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Oval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endParaRPr lang="en-US" altLang="en-US" sz="700" dirty="0"/>
          </a:p>
        </p:txBody>
      </p:sp>
      <p:sp>
        <p:nvSpPr>
          <p:cNvPr id="717" name="textbox 717"/>
          <p:cNvSpPr/>
          <p:nvPr/>
        </p:nvSpPr>
        <p:spPr>
          <a:xfrm>
            <a:off x="13384490" y="6447774"/>
            <a:ext cx="47498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ZD-RT7</a:t>
            </a:r>
            <a:endParaRPr lang="en-US" altLang="en-US" sz="1000" dirty="0"/>
          </a:p>
        </p:txBody>
      </p:sp>
      <p:sp>
        <p:nvSpPr>
          <p:cNvPr id="719" name="textbox 719"/>
          <p:cNvSpPr/>
          <p:nvPr/>
        </p:nvSpPr>
        <p:spPr>
          <a:xfrm>
            <a:off x="9256079" y="7189485"/>
            <a:ext cx="339725" cy="111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ZD-RT3</a:t>
            </a:r>
            <a:endParaRPr lang="en-US" altLang="en-US" sz="700" dirty="0"/>
          </a:p>
        </p:txBody>
      </p:sp>
      <p:sp>
        <p:nvSpPr>
          <p:cNvPr id="720" name="textbox 720"/>
          <p:cNvSpPr/>
          <p:nvPr/>
        </p:nvSpPr>
        <p:spPr>
          <a:xfrm>
            <a:off x="13913296" y="7189751"/>
            <a:ext cx="339725" cy="1104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ZD-RT7</a:t>
            </a:r>
            <a:endParaRPr lang="en-US" altLang="en-US" sz="7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924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picture 7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6012" cy="10475976"/>
          </a:xfrm>
          <a:prstGeom prst="rect">
            <a:avLst/>
          </a:prstGeom>
        </p:spPr>
      </p:pic>
      <p:graphicFrame>
        <p:nvGraphicFramePr>
          <p:cNvPr id="723" name="table 723"/>
          <p:cNvGraphicFramePr>
            <a:graphicFrameLocks noGrp="1"/>
          </p:cNvGraphicFramePr>
          <p:nvPr/>
        </p:nvGraphicFramePr>
        <p:xfrm>
          <a:off x="9022924" y="8625794"/>
          <a:ext cx="5433059" cy="737234"/>
        </p:xfrm>
        <a:graphic>
          <a:graphicData uri="http://schemas.openxmlformats.org/drawingml/2006/table">
            <a:tbl>
              <a:tblPr/>
              <a:tblGrid>
                <a:gridCol w="5433059"/>
              </a:tblGrid>
              <a:tr h="247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24" name="picture 7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41868" y="8385181"/>
            <a:ext cx="6214454" cy="1218958"/>
          </a:xfrm>
          <a:prstGeom prst="rect">
            <a:avLst/>
          </a:prstGeom>
        </p:spPr>
      </p:pic>
      <p:sp>
        <p:nvSpPr>
          <p:cNvPr id="725" name="rect"/>
          <p:cNvSpPr/>
          <p:nvPr/>
        </p:nvSpPr>
        <p:spPr>
          <a:xfrm>
            <a:off x="13540688" y="8385176"/>
            <a:ext cx="12700" cy="1218958"/>
          </a:xfrm>
          <a:prstGeom prst="rect">
            <a:avLst/>
          </a:prstGeom>
          <a:solidFill>
            <a:srgbClr val="F4F5F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26" name="textbox 726"/>
          <p:cNvSpPr/>
          <p:nvPr/>
        </p:nvSpPr>
        <p:spPr>
          <a:xfrm>
            <a:off x="12685667" y="8457389"/>
            <a:ext cx="1804670" cy="10909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254000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-08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31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EM-08R61</a:t>
            </a:r>
            <a:endParaRPr lang="en-US" altLang="en-US" sz="700" dirty="0"/>
          </a:p>
          <a:p>
            <a:pPr marL="201295" indent="-188595" algn="l" rtl="0" eaLnBrk="0">
              <a:lnSpc>
                <a:spcPct val="100000"/>
              </a:lnSpc>
              <a:spcBef>
                <a:spcPts val="840"/>
              </a:spcBef>
            </a:pPr>
            <a:r>
              <a:rPr sz="6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Triangle</a:t>
            </a:r>
            <a:r>
              <a:rPr sz="6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Promotion</a:t>
            </a:r>
            <a:r>
              <a:rPr sz="6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r>
              <a:rPr sz="6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Square</a:t>
            </a:r>
            <a:r>
              <a:rPr sz="6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Promot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</a:t>
            </a:r>
            <a:r>
              <a:rPr sz="6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600×600×1950</a:t>
            </a:r>
            <a:r>
              <a:rPr sz="6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</a:t>
            </a:r>
            <a:r>
              <a:rPr sz="6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800×530×1950</a:t>
            </a:r>
            <a:endParaRPr lang="en-US" altLang="en-US" sz="600" dirty="0"/>
          </a:p>
          <a:p>
            <a:pPr marL="236855" algn="l" rtl="0" eaLnBrk="0">
              <a:lnSpc>
                <a:spcPct val="80000"/>
              </a:lnSpc>
              <a:spcBef>
                <a:spcPts val="92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80×1025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2200×1025</a:t>
            </a:r>
            <a:endParaRPr lang="en-US" altLang="en-US" sz="700" dirty="0"/>
          </a:p>
          <a:p>
            <a:pPr marL="36385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11.5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247650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3×11×63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83×11×58</a:t>
            </a:r>
            <a:endParaRPr lang="en-US" altLang="en-US" sz="700" dirty="0"/>
          </a:p>
        </p:txBody>
      </p:sp>
      <p:grpSp>
        <p:nvGrpSpPr>
          <p:cNvPr id="84" name="group 84"/>
          <p:cNvGrpSpPr/>
          <p:nvPr/>
        </p:nvGrpSpPr>
        <p:grpSpPr>
          <a:xfrm rot="21600000">
            <a:off x="14544726" y="8520070"/>
            <a:ext cx="794207" cy="1562991"/>
            <a:chOff x="0" y="0"/>
            <a:chExt cx="794207" cy="1562991"/>
          </a:xfrm>
        </p:grpSpPr>
        <p:pic>
          <p:nvPicPr>
            <p:cNvPr id="727" name="picture 7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948298"/>
              <a:ext cx="794207" cy="614692"/>
            </a:xfrm>
            <a:prstGeom prst="rect">
              <a:avLst/>
            </a:prstGeom>
          </p:spPr>
        </p:pic>
        <p:sp>
          <p:nvSpPr>
            <p:cNvPr id="728" name="textbox 728"/>
            <p:cNvSpPr/>
            <p:nvPr/>
          </p:nvSpPr>
          <p:spPr>
            <a:xfrm>
              <a:off x="252993" y="1036001"/>
              <a:ext cx="304165" cy="49403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73000"/>
                </a:lnSpc>
              </a:pP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29</a:t>
              </a:r>
              <a:endParaRPr lang="en-US" altLang="en-US" sz="2000" dirty="0"/>
            </a:p>
            <a:p>
              <a:pPr marL="15875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endParaRPr lang="en-US" altLang="en-US" sz="2000" dirty="0"/>
            </a:p>
          </p:txBody>
        </p:sp>
      </p:grpSp>
      <p:sp>
        <p:nvSpPr>
          <p:cNvPr id="729" name="rect"/>
          <p:cNvSpPr/>
          <p:nvPr/>
        </p:nvSpPr>
        <p:spPr>
          <a:xfrm>
            <a:off x="12635862" y="8385176"/>
            <a:ext cx="12700" cy="1218958"/>
          </a:xfrm>
          <a:prstGeom prst="rect">
            <a:avLst/>
          </a:prstGeom>
          <a:solidFill>
            <a:srgbClr val="F4F5F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30" name="textbox 730"/>
          <p:cNvSpPr/>
          <p:nvPr/>
        </p:nvSpPr>
        <p:spPr>
          <a:xfrm>
            <a:off x="14841180" y="8507370"/>
            <a:ext cx="161289" cy="802640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ERS</a:t>
            </a:r>
            <a:endParaRPr lang="en-US" altLang="en-US" sz="1100" dirty="0"/>
          </a:p>
        </p:txBody>
      </p:sp>
      <p:pic>
        <p:nvPicPr>
          <p:cNvPr id="731" name="picture 7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250571" y="8218097"/>
            <a:ext cx="1520176" cy="107581"/>
          </a:xfrm>
          <a:prstGeom prst="rect">
            <a:avLst/>
          </a:prstGeom>
        </p:spPr>
      </p:pic>
      <p:sp>
        <p:nvSpPr>
          <p:cNvPr id="732" name="textbox 732"/>
          <p:cNvSpPr/>
          <p:nvPr/>
        </p:nvSpPr>
        <p:spPr>
          <a:xfrm>
            <a:off x="8310443" y="8428852"/>
            <a:ext cx="711200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45720" algn="l" rtl="0" eaLnBrk="0">
              <a:lnSpc>
                <a:spcPts val="1900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05410" indent="-92710" algn="l" rtl="0" eaLnBrk="0">
              <a:lnSpc>
                <a:spcPct val="222000"/>
              </a:lnSpc>
              <a:spcBef>
                <a:spcPts val="9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7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31115" algn="l" rtl="0" eaLnBrk="0">
              <a:lnSpc>
                <a:spcPts val="955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733" name="textbox 733"/>
          <p:cNvSpPr/>
          <p:nvPr/>
        </p:nvSpPr>
        <p:spPr>
          <a:xfrm>
            <a:off x="9196110" y="8457389"/>
            <a:ext cx="620394" cy="10909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05410" algn="l" rtl="0" eaLnBrk="0">
              <a:lnSpc>
                <a:spcPct val="80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EM-17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</a:t>
            </a:r>
            <a:endParaRPr lang="en-US" altLang="en-US" sz="700" dirty="0"/>
          </a:p>
          <a:p>
            <a:pPr marL="12700" indent="191135" algn="l" rtl="0" eaLnBrk="0">
              <a:lnSpc>
                <a:spcPct val="94000"/>
              </a:lnSpc>
              <a:spcBef>
                <a:spcPts val="7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Oval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595×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395×1928</a:t>
            </a:r>
            <a:endParaRPr lang="en-US" altLang="en-US" sz="700" dirty="0"/>
          </a:p>
          <a:p>
            <a:pPr marL="88265" algn="l" rtl="0" eaLnBrk="0">
              <a:lnSpc>
                <a:spcPct val="80000"/>
              </a:lnSpc>
              <a:spcBef>
                <a:spcPts val="90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1480×10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endParaRPr lang="en-US" altLang="en-US" sz="700" dirty="0"/>
          </a:p>
          <a:p>
            <a:pPr marL="21590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9906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66×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19×45</a:t>
            </a:r>
            <a:endParaRPr lang="en-US" altLang="en-US" sz="700" dirty="0"/>
          </a:p>
        </p:txBody>
      </p:sp>
      <p:sp>
        <p:nvSpPr>
          <p:cNvPr id="734" name="textbox 734"/>
          <p:cNvSpPr/>
          <p:nvPr/>
        </p:nvSpPr>
        <p:spPr>
          <a:xfrm>
            <a:off x="11776819" y="8457389"/>
            <a:ext cx="911225" cy="10909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240030" algn="l" rtl="0" eaLnBrk="0">
              <a:lnSpc>
                <a:spcPct val="80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EM-08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21</a:t>
            </a:r>
            <a:endParaRPr lang="en-US" altLang="en-US" sz="700" dirty="0"/>
          </a:p>
          <a:p>
            <a:pPr marL="12700" algn="l" rtl="0" eaLnBrk="0">
              <a:lnSpc>
                <a:spcPct val="81000"/>
              </a:lnSpc>
              <a:spcBef>
                <a:spcPts val="900"/>
              </a:spcBef>
            </a:pP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Oval</a:t>
            </a: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Promotion</a:t>
            </a: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nter</a:t>
            </a:r>
            <a:endParaRPr lang="en-US" altLang="en-US" sz="700" dirty="0"/>
          </a:p>
          <a:p>
            <a:pPr marL="164465" algn="l" rtl="0" eaLnBrk="0">
              <a:lnSpc>
                <a:spcPts val="510"/>
              </a:lnSpc>
              <a:spcBef>
                <a:spcPts val="30"/>
              </a:spcBef>
            </a:pP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595×395×195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700" dirty="0"/>
          </a:p>
          <a:p>
            <a:pPr marL="222250" algn="l" rtl="0" eaLnBrk="0">
              <a:lnSpc>
                <a:spcPts val="159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1480×10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endParaRPr lang="en-US" altLang="en-US" sz="700" dirty="0"/>
          </a:p>
          <a:p>
            <a:pPr marL="365125" algn="l" rtl="0" eaLnBrk="0">
              <a:lnSpc>
                <a:spcPct val="80000"/>
              </a:lnSpc>
              <a:spcBef>
                <a:spcPts val="141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23304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66×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11×45</a:t>
            </a:r>
            <a:endParaRPr lang="en-US" altLang="en-US" sz="700" dirty="0"/>
          </a:p>
        </p:txBody>
      </p:sp>
      <p:graphicFrame>
        <p:nvGraphicFramePr>
          <p:cNvPr id="735" name="table 735"/>
          <p:cNvGraphicFramePr>
            <a:graphicFrameLocks noGrp="1"/>
          </p:cNvGraphicFramePr>
          <p:nvPr/>
        </p:nvGraphicFramePr>
        <p:xfrm>
          <a:off x="9921399" y="8385176"/>
          <a:ext cx="1821815" cy="1218564"/>
        </p:xfrm>
        <a:graphic>
          <a:graphicData uri="http://schemas.openxmlformats.org/drawingml/2006/table">
            <a:tbl>
              <a:tblPr/>
              <a:tblGrid>
                <a:gridCol w="910589"/>
                <a:gridCol w="911225"/>
              </a:tblGrid>
              <a:tr h="12185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500" dirty="0"/>
                    </a:p>
                    <a:p>
                      <a:pPr marL="28511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EM-17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</a:t>
                      </a:r>
                      <a:endParaRPr lang="en-US" altLang="en-US" sz="700" dirty="0"/>
                    </a:p>
                    <a:p>
                      <a:pPr marL="191770" indent="126365" algn="l" rtl="0" eaLnBrk="0">
                        <a:lnSpc>
                          <a:spcPct val="86000"/>
                        </a:lnSpc>
                        <a:spcBef>
                          <a:spcPts val="85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Tr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iangle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600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×600×1928</a:t>
                      </a:r>
                      <a:endParaRPr lang="en-US" altLang="en-US" sz="700" dirty="0"/>
                    </a:p>
                    <a:p>
                      <a:pPr marL="267970" algn="l" rtl="0" eaLnBrk="0">
                        <a:lnSpc>
                          <a:spcPct val="80000"/>
                        </a:lnSpc>
                        <a:spcBef>
                          <a:spcPts val="90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1880×10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25</a:t>
                      </a:r>
                      <a:endParaRPr lang="en-US" altLang="en-US" sz="700" dirty="0"/>
                    </a:p>
                    <a:p>
                      <a:pPr marL="394970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16.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marL="27876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65×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13×65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500" dirty="0"/>
                    </a:p>
                    <a:p>
                      <a:pPr marL="30670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EM-17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</a:t>
                      </a:r>
                      <a:endParaRPr lang="en-US" altLang="en-US" sz="700" dirty="0"/>
                    </a:p>
                    <a:p>
                      <a:pPr marL="195580" indent="147320" algn="l" rtl="0" eaLnBrk="0">
                        <a:lnSpc>
                          <a:spcPct val="87000"/>
                        </a:lnSpc>
                        <a:spcBef>
                          <a:spcPts val="83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Squa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800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×530×1928</a:t>
                      </a:r>
                      <a:endParaRPr lang="en-US" altLang="en-US" sz="700" dirty="0"/>
                    </a:p>
                    <a:p>
                      <a:pPr marL="264160" algn="l" rtl="0" eaLnBrk="0">
                        <a:lnSpc>
                          <a:spcPct val="80000"/>
                        </a:lnSpc>
                        <a:spcBef>
                          <a:spcPts val="90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00×1025</a:t>
                      </a:r>
                      <a:endParaRPr lang="en-US" altLang="en-US" sz="700" dirty="0"/>
                    </a:p>
                    <a:p>
                      <a:pPr marL="420370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23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281940" algn="l" rtl="0" eaLnBrk="0">
                        <a:lnSpc>
                          <a:spcPct val="80000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84×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15×57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36" name="textbox 736"/>
          <p:cNvSpPr/>
          <p:nvPr/>
        </p:nvSpPr>
        <p:spPr>
          <a:xfrm>
            <a:off x="8688822" y="4043622"/>
            <a:ext cx="1186814" cy="3041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8415" algn="l" rtl="0" eaLnBrk="0">
              <a:lnSpc>
                <a:spcPts val="1365"/>
              </a:lnSpc>
            </a:pP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-17</a:t>
            </a: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</a:t>
            </a: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01)</a:t>
            </a:r>
            <a:endParaRPr lang="en-US" altLang="en-US" sz="1000" dirty="0"/>
          </a:p>
          <a:p>
            <a:pPr marL="12700" algn="l" rtl="0" eaLnBrk="0">
              <a:lnSpc>
                <a:spcPct val="83000"/>
              </a:lnSpc>
              <a:spcBef>
                <a:spcPts val="13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Oval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</a:t>
            </a:r>
            <a:endParaRPr lang="en-US" altLang="en-US" sz="700" dirty="0"/>
          </a:p>
        </p:txBody>
      </p:sp>
      <p:sp>
        <p:nvSpPr>
          <p:cNvPr id="737" name="textbox 737"/>
          <p:cNvSpPr/>
          <p:nvPr/>
        </p:nvSpPr>
        <p:spPr>
          <a:xfrm>
            <a:off x="8686462" y="7508650"/>
            <a:ext cx="1071880" cy="2800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20955" algn="l" rtl="0" eaLnBrk="0">
              <a:lnSpc>
                <a:spcPct val="80000"/>
              </a:lnSpc>
            </a:pP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000" spc="-2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-08</a:t>
            </a: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31</a:t>
            </a:r>
            <a:endParaRPr lang="en-US" altLang="en-US" sz="1000" dirty="0"/>
          </a:p>
          <a:p>
            <a:pPr marL="12700" algn="l" rtl="0" eaLnBrk="0">
              <a:lnSpc>
                <a:spcPts val="985"/>
              </a:lnSpc>
              <a:spcBef>
                <a:spcPts val="5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Triagle</a:t>
            </a:r>
            <a:r>
              <a:rPr sz="700" spc="1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promotion</a:t>
            </a:r>
            <a:r>
              <a:rPr sz="700" spc="1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endParaRPr lang="en-US" altLang="en-US" sz="700" dirty="0"/>
          </a:p>
        </p:txBody>
      </p:sp>
      <p:sp>
        <p:nvSpPr>
          <p:cNvPr id="738" name="textbox 738"/>
          <p:cNvSpPr/>
          <p:nvPr/>
        </p:nvSpPr>
        <p:spPr>
          <a:xfrm>
            <a:off x="10908913" y="4043682"/>
            <a:ext cx="1188719" cy="3041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0320" algn="l" rtl="0" eaLnBrk="0">
              <a:lnSpc>
                <a:spcPts val="1365"/>
              </a:lnSpc>
            </a:pP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-17</a:t>
            </a: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</a:t>
            </a: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02)</a:t>
            </a:r>
            <a:endParaRPr lang="en-US" altLang="en-US" sz="1000" dirty="0"/>
          </a:p>
          <a:p>
            <a:pPr marL="12700" algn="l" rtl="0" eaLnBrk="0">
              <a:lnSpc>
                <a:spcPct val="82000"/>
              </a:lnSpc>
              <a:spcBef>
                <a:spcPts val="14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Triangle</a:t>
            </a:r>
            <a:r>
              <a:rPr sz="700" spc="1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</a:t>
            </a:r>
            <a:endParaRPr lang="en-US" altLang="en-US" sz="700" dirty="0"/>
          </a:p>
        </p:txBody>
      </p:sp>
      <p:sp>
        <p:nvSpPr>
          <p:cNvPr id="739" name="textbox 739"/>
          <p:cNvSpPr/>
          <p:nvPr/>
        </p:nvSpPr>
        <p:spPr>
          <a:xfrm>
            <a:off x="13020634" y="4043682"/>
            <a:ext cx="1189989" cy="3041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1590" algn="l" rtl="0" eaLnBrk="0">
              <a:lnSpc>
                <a:spcPts val="1365"/>
              </a:lnSpc>
            </a:pP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-17</a:t>
            </a: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</a:t>
            </a: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03)</a:t>
            </a:r>
            <a:endParaRPr lang="en-US" altLang="en-US" sz="1000" dirty="0"/>
          </a:p>
          <a:p>
            <a:pPr marL="12700" algn="l" rtl="0" eaLnBrk="0">
              <a:lnSpc>
                <a:spcPct val="83000"/>
              </a:lnSpc>
              <a:spcBef>
                <a:spcPts val="13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Square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</a:t>
            </a:r>
            <a:endParaRPr lang="en-US" altLang="en-US" sz="700" dirty="0"/>
          </a:p>
        </p:txBody>
      </p:sp>
      <p:sp>
        <p:nvSpPr>
          <p:cNvPr id="740" name="textbox 740"/>
          <p:cNvSpPr/>
          <p:nvPr/>
        </p:nvSpPr>
        <p:spPr>
          <a:xfrm>
            <a:off x="13010815" y="7508650"/>
            <a:ext cx="1110614" cy="2622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8415" algn="l" rtl="0" eaLnBrk="0">
              <a:lnSpc>
                <a:spcPct val="73000"/>
              </a:lnSpc>
            </a:pP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000" spc="-2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-08</a:t>
            </a: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61</a:t>
            </a:r>
            <a:endParaRPr lang="en-US" altLang="en-US" sz="1000" dirty="0"/>
          </a:p>
          <a:p>
            <a:pPr marL="12700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Square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promotion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endParaRPr lang="en-US" altLang="en-US" sz="700" dirty="0"/>
          </a:p>
        </p:txBody>
      </p:sp>
      <p:sp>
        <p:nvSpPr>
          <p:cNvPr id="741" name="textbox 741"/>
          <p:cNvSpPr/>
          <p:nvPr/>
        </p:nvSpPr>
        <p:spPr>
          <a:xfrm>
            <a:off x="10909831" y="7508650"/>
            <a:ext cx="958214" cy="252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9685" algn="l" rtl="0" eaLnBrk="0">
              <a:lnSpc>
                <a:spcPct val="67000"/>
              </a:lnSpc>
            </a:pP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000" spc="-2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-08</a:t>
            </a: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21</a:t>
            </a:r>
            <a:endParaRPr lang="en-US" altLang="en-US" sz="1000" dirty="0"/>
          </a:p>
          <a:p>
            <a:pPr marL="12700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oval</a:t>
            </a:r>
            <a:r>
              <a:rPr sz="700" spc="1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promotion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endParaRPr lang="en-US" altLang="en-US" sz="700" dirty="0"/>
          </a:p>
        </p:txBody>
      </p:sp>
      <p:pic>
        <p:nvPicPr>
          <p:cNvPr id="742" name="picture 7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241414" y="933672"/>
            <a:ext cx="5981700" cy="6591300"/>
          </a:xfrm>
          <a:prstGeom prst="rect">
            <a:avLst/>
          </a:prstGeom>
        </p:spPr>
      </p:pic>
      <p:sp>
        <p:nvSpPr>
          <p:cNvPr id="743" name="textbox 743"/>
          <p:cNvSpPr/>
          <p:nvPr/>
        </p:nvSpPr>
        <p:spPr>
          <a:xfrm>
            <a:off x="742700" y="1267987"/>
            <a:ext cx="6819900" cy="5289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indent="5715" algn="l" rtl="0" eaLnBrk="0">
              <a:lnSpc>
                <a:spcPct val="110000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down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extending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acrylic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shelves,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stretch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upper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lower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form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shelf,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designed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compact,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exhibitions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shopping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malls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display.</a:t>
            </a:r>
            <a:endParaRPr lang="en-US" altLang="en-US" sz="1000" dirty="0"/>
          </a:p>
        </p:txBody>
      </p:sp>
      <p:sp>
        <p:nvSpPr>
          <p:cNvPr id="744" name="textbox 744"/>
          <p:cNvSpPr/>
          <p:nvPr/>
        </p:nvSpPr>
        <p:spPr>
          <a:xfrm>
            <a:off x="4831613" y="6741230"/>
            <a:ext cx="1444625" cy="274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5875" algn="l" rtl="0" eaLnBrk="0">
              <a:lnSpc>
                <a:spcPct val="81000"/>
              </a:lnSpc>
            </a:pP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000" spc="-2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-17</a:t>
            </a: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</a:t>
            </a:r>
            <a:endParaRPr lang="en-US" altLang="en-US" sz="1000" dirty="0"/>
          </a:p>
          <a:p>
            <a:pPr marL="12700" algn="l" rtl="0" eaLnBrk="0">
              <a:lnSpc>
                <a:spcPts val="985"/>
              </a:lnSpc>
              <a:spcBef>
                <a:spcPts val="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Backwall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header</a:t>
            </a:r>
            <a:endParaRPr lang="en-US" altLang="en-US" sz="700" dirty="0"/>
          </a:p>
        </p:txBody>
      </p:sp>
      <p:sp>
        <p:nvSpPr>
          <p:cNvPr id="745" name="textbox 745"/>
          <p:cNvSpPr/>
          <p:nvPr/>
        </p:nvSpPr>
        <p:spPr>
          <a:xfrm>
            <a:off x="1921126" y="6700463"/>
            <a:ext cx="1184910" cy="3092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5875" algn="l" rtl="0" eaLnBrk="0">
              <a:lnSpc>
                <a:spcPts val="1365"/>
              </a:lnSpc>
            </a:pP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-17</a:t>
            </a: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</a:t>
            </a:r>
            <a:r>
              <a:rPr sz="1000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</a:t>
            </a:r>
            <a:r>
              <a:rPr sz="1000" spc="-3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04)</a:t>
            </a:r>
            <a:endParaRPr lang="en-US" altLang="en-US" sz="1000" dirty="0"/>
          </a:p>
          <a:p>
            <a:pPr marL="12700" algn="l" rtl="0" eaLnBrk="0">
              <a:lnSpc>
                <a:spcPct val="82000"/>
              </a:lnSpc>
              <a:spcBef>
                <a:spcPts val="18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Backwall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</a:t>
            </a:r>
            <a:endParaRPr lang="en-US" altLang="en-US" sz="700" dirty="0"/>
          </a:p>
        </p:txBody>
      </p:sp>
      <p:pic>
        <p:nvPicPr>
          <p:cNvPr id="746" name="picture 7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13931" y="1292853"/>
            <a:ext cx="6301882" cy="5791167"/>
          </a:xfrm>
          <a:prstGeom prst="rect">
            <a:avLst/>
          </a:prstGeom>
        </p:spPr>
      </p:pic>
      <p:graphicFrame>
        <p:nvGraphicFramePr>
          <p:cNvPr id="747" name="table 747"/>
          <p:cNvGraphicFramePr>
            <a:graphicFrameLocks noGrp="1"/>
          </p:cNvGraphicFramePr>
          <p:nvPr/>
        </p:nvGraphicFramePr>
        <p:xfrm>
          <a:off x="1532516" y="8549687"/>
          <a:ext cx="5448300" cy="737234"/>
        </p:xfrm>
        <a:graphic>
          <a:graphicData uri="http://schemas.openxmlformats.org/drawingml/2006/table">
            <a:tbl>
              <a:tblPr/>
              <a:tblGrid>
                <a:gridCol w="5448300"/>
              </a:tblGrid>
              <a:tr h="247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48" name="picture 7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51458" y="8309082"/>
            <a:ext cx="6229413" cy="1218958"/>
          </a:xfrm>
          <a:prstGeom prst="rect">
            <a:avLst/>
          </a:prstGeom>
        </p:spPr>
      </p:pic>
      <p:sp>
        <p:nvSpPr>
          <p:cNvPr id="749" name="textbox 749"/>
          <p:cNvSpPr/>
          <p:nvPr/>
        </p:nvSpPr>
        <p:spPr>
          <a:xfrm>
            <a:off x="2920" y="399077"/>
            <a:ext cx="4685665" cy="843914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591185" algn="l" rtl="0" eaLnBrk="0">
              <a:lnSpc>
                <a:spcPct val="81000"/>
              </a:lnSpc>
            </a:pPr>
            <a:r>
              <a:rPr sz="2500" b="1" spc="-1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2500" spc="-1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1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</a:t>
            </a:r>
            <a:r>
              <a:rPr sz="2500" spc="-1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1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</a:t>
            </a:r>
            <a:r>
              <a:rPr sz="2500" b="1" spc="0" dirty="0">
                <a:solidFill>
                  <a:srgbClr val="D88C2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</a:t>
            </a:r>
            <a:endParaRPr lang="en-US" altLang="en-US" sz="2500" dirty="0"/>
          </a:p>
        </p:txBody>
      </p:sp>
      <p:sp>
        <p:nvSpPr>
          <p:cNvPr id="750" name="textbox 750"/>
          <p:cNvSpPr/>
          <p:nvPr/>
        </p:nvSpPr>
        <p:spPr>
          <a:xfrm>
            <a:off x="4959272" y="8381288"/>
            <a:ext cx="1448435" cy="10820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456565" algn="l" rtl="0" eaLnBrk="0">
              <a:lnSpc>
                <a:spcPct val="81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EM-17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</a:t>
            </a:r>
            <a:endParaRPr lang="en-US" altLang="en-US" sz="700" dirty="0"/>
          </a:p>
          <a:p>
            <a:pPr marL="12700" algn="l" rtl="0" eaLnBrk="0">
              <a:lnSpc>
                <a:spcPts val="955"/>
              </a:lnSpc>
              <a:spcBef>
                <a:spcPts val="58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Backwall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header</a:t>
            </a:r>
            <a:endParaRPr lang="en-US" altLang="en-US" sz="700" dirty="0"/>
          </a:p>
          <a:p>
            <a:pPr marL="363855" algn="l" rtl="0" eaLnBrk="0">
              <a:lnSpc>
                <a:spcPct val="80000"/>
              </a:lnSpc>
              <a:spcBef>
                <a:spcPts val="8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930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×450×2015</a:t>
            </a:r>
            <a:endParaRPr lang="en-US" altLang="en-US" sz="700" dirty="0"/>
          </a:p>
          <a:p>
            <a:pPr marL="260985" algn="l" rtl="0" eaLnBrk="0">
              <a:lnSpc>
                <a:spcPct val="81000"/>
              </a:lnSpc>
              <a:spcBef>
                <a:spcPts val="87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840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×1380/2600×600</a:t>
            </a:r>
            <a:endParaRPr lang="en-US" altLang="en-US" sz="700" dirty="0"/>
          </a:p>
          <a:p>
            <a:pPr marL="566420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450215" algn="l" rtl="0" eaLnBrk="0">
              <a:lnSpc>
                <a:spcPct val="80000"/>
              </a:lnSpc>
              <a:spcBef>
                <a:spcPts val="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97×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14×48</a:t>
            </a:r>
            <a:endParaRPr lang="en-US" altLang="en-US" sz="700" dirty="0"/>
          </a:p>
        </p:txBody>
      </p:sp>
      <p:sp>
        <p:nvSpPr>
          <p:cNvPr id="751" name="textbox 751"/>
          <p:cNvSpPr/>
          <p:nvPr/>
        </p:nvSpPr>
        <p:spPr>
          <a:xfrm>
            <a:off x="2450514" y="8381288"/>
            <a:ext cx="913130" cy="10820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14630" algn="l" rtl="0" eaLnBrk="0">
              <a:lnSpc>
                <a:spcPct val="80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EM-17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</a:t>
            </a:r>
            <a:endParaRPr lang="en-US" altLang="en-US" sz="700" dirty="0"/>
          </a:p>
          <a:p>
            <a:pPr marL="121285" indent="-108585" algn="l" rtl="0" eaLnBrk="0">
              <a:lnSpc>
                <a:spcPct val="97000"/>
              </a:lnSpc>
              <a:spcBef>
                <a:spcPts val="66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930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×450×1980</a:t>
            </a:r>
            <a:endParaRPr lang="en-US" altLang="en-US" sz="700" dirty="0"/>
          </a:p>
          <a:p>
            <a:pPr marL="19685" algn="l" rtl="0" eaLnBrk="0">
              <a:lnSpc>
                <a:spcPct val="81000"/>
              </a:lnSpc>
              <a:spcBef>
                <a:spcPts val="87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840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×1380/2600×600</a:t>
            </a:r>
            <a:endParaRPr lang="en-US" altLang="en-US" sz="700" dirty="0"/>
          </a:p>
          <a:p>
            <a:pPr marL="325120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208915" algn="l" rtl="0" eaLnBrk="0">
              <a:lnSpc>
                <a:spcPct val="80000"/>
              </a:lnSpc>
              <a:spcBef>
                <a:spcPts val="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97×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14×48</a:t>
            </a:r>
            <a:endParaRPr lang="en-US" altLang="en-US" sz="700" dirty="0"/>
          </a:p>
        </p:txBody>
      </p:sp>
      <p:sp>
        <p:nvSpPr>
          <p:cNvPr id="752" name="textbox 752"/>
          <p:cNvSpPr/>
          <p:nvPr/>
        </p:nvSpPr>
        <p:spPr>
          <a:xfrm>
            <a:off x="820021" y="8352752"/>
            <a:ext cx="711834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4572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270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0541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12000"/>
              </a:lnSpc>
            </a:pPr>
            <a:endParaRPr lang="en-US" altLang="en-US" sz="700" dirty="0"/>
          </a:p>
          <a:p>
            <a:pPr marL="31115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pic>
        <p:nvPicPr>
          <p:cNvPr id="754" name="picture 75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60162" y="8141989"/>
            <a:ext cx="1520202" cy="107581"/>
          </a:xfrm>
          <a:prstGeom prst="rect">
            <a:avLst/>
          </a:prstGeom>
        </p:spPr>
      </p:pic>
      <p:sp>
        <p:nvSpPr>
          <p:cNvPr id="755" name="path"/>
          <p:cNvSpPr/>
          <p:nvPr/>
        </p:nvSpPr>
        <p:spPr>
          <a:xfrm>
            <a:off x="4250327" y="8309081"/>
            <a:ext cx="12700" cy="1218946"/>
          </a:xfrm>
          <a:custGeom>
            <a:avLst/>
            <a:gdLst/>
            <a:ahLst/>
            <a:cxnLst/>
            <a:rect l="0" t="0" r="0" b="0"/>
            <a:pathLst>
              <a:path w="20" h="1919">
                <a:moveTo>
                  <a:pt x="10" y="0"/>
                </a:moveTo>
                <a:lnTo>
                  <a:pt x="10" y="1919"/>
                </a:lnTo>
              </a:path>
            </a:pathLst>
          </a:custGeom>
          <a:noFill/>
          <a:ln w="12700" cap="flat">
            <a:solidFill>
              <a:srgbClr val="F4F5F5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picture 7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6012" cy="10475976"/>
          </a:xfrm>
          <a:prstGeom prst="rect">
            <a:avLst/>
          </a:prstGeom>
        </p:spPr>
      </p:pic>
      <p:pic>
        <p:nvPicPr>
          <p:cNvPr id="757" name="picture 7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920" y="3079"/>
            <a:ext cx="7668044" cy="10475976"/>
          </a:xfrm>
          <a:prstGeom prst="rect">
            <a:avLst/>
          </a:prstGeom>
        </p:spPr>
      </p:pic>
      <p:sp>
        <p:nvSpPr>
          <p:cNvPr id="758" name="textbox 758"/>
          <p:cNvSpPr/>
          <p:nvPr/>
        </p:nvSpPr>
        <p:spPr>
          <a:xfrm>
            <a:off x="10332557" y="8565155"/>
            <a:ext cx="1156969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onent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schematic</a:t>
            </a:r>
            <a:endParaRPr lang="en-US" altLang="en-US" sz="900" dirty="0"/>
          </a:p>
        </p:txBody>
      </p:sp>
      <p:graphicFrame>
        <p:nvGraphicFramePr>
          <p:cNvPr id="759" name="table 759"/>
          <p:cNvGraphicFramePr>
            <a:graphicFrameLocks noGrp="1"/>
          </p:cNvGraphicFramePr>
          <p:nvPr/>
        </p:nvGraphicFramePr>
        <p:xfrm>
          <a:off x="10337965" y="8785586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60" name="table 760"/>
          <p:cNvGraphicFramePr>
            <a:graphicFrameLocks noGrp="1"/>
          </p:cNvGraphicFramePr>
          <p:nvPr/>
        </p:nvGraphicFramePr>
        <p:xfrm>
          <a:off x="11907672" y="8785612"/>
          <a:ext cx="1518920" cy="829944"/>
        </p:xfrm>
        <a:graphic>
          <a:graphicData uri="http://schemas.openxmlformats.org/drawingml/2006/table">
            <a:tbl>
              <a:tblPr/>
              <a:tblGrid>
                <a:gridCol w="1518920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61" name="picture 7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106199" y="8924791"/>
            <a:ext cx="1152563" cy="551891"/>
          </a:xfrm>
          <a:prstGeom prst="rect">
            <a:avLst/>
          </a:prstGeom>
        </p:spPr>
      </p:pic>
      <p:sp>
        <p:nvSpPr>
          <p:cNvPr id="762" name="textbox 762"/>
          <p:cNvSpPr/>
          <p:nvPr/>
        </p:nvSpPr>
        <p:spPr>
          <a:xfrm>
            <a:off x="14841170" y="7958216"/>
            <a:ext cx="161289" cy="1362710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GULAR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1100" dirty="0"/>
          </a:p>
        </p:txBody>
      </p:sp>
      <p:pic>
        <p:nvPicPr>
          <p:cNvPr id="763" name="picture 76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709902" y="8458448"/>
            <a:ext cx="686155" cy="1381907"/>
          </a:xfrm>
          <a:prstGeom prst="rect">
            <a:avLst/>
          </a:prstGeom>
        </p:spPr>
      </p:pic>
      <p:pic>
        <p:nvPicPr>
          <p:cNvPr id="764" name="picture 7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538243" y="8871997"/>
            <a:ext cx="1116876" cy="696988"/>
          </a:xfrm>
          <a:prstGeom prst="rect">
            <a:avLst/>
          </a:prstGeom>
        </p:spPr>
      </p:pic>
      <p:pic>
        <p:nvPicPr>
          <p:cNvPr id="765" name="picture 76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344377" y="6907629"/>
            <a:ext cx="1588413" cy="107581"/>
          </a:xfrm>
          <a:prstGeom prst="rect">
            <a:avLst/>
          </a:prstGeom>
        </p:spPr>
      </p:pic>
      <p:graphicFrame>
        <p:nvGraphicFramePr>
          <p:cNvPr id="766" name="table 766"/>
          <p:cNvGraphicFramePr>
            <a:graphicFrameLocks noGrp="1"/>
          </p:cNvGraphicFramePr>
          <p:nvPr/>
        </p:nvGraphicFramePr>
        <p:xfrm>
          <a:off x="11120600" y="7315337"/>
          <a:ext cx="3375025" cy="737235"/>
        </p:xfrm>
        <a:graphic>
          <a:graphicData uri="http://schemas.openxmlformats.org/drawingml/2006/table">
            <a:tbl>
              <a:tblPr/>
              <a:tblGrid>
                <a:gridCol w="3375025"/>
              </a:tblGrid>
              <a:tr h="247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67" name="picture 76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339552" y="7074744"/>
            <a:ext cx="4156302" cy="1218933"/>
          </a:xfrm>
          <a:prstGeom prst="rect">
            <a:avLst/>
          </a:prstGeom>
        </p:spPr>
      </p:pic>
      <p:sp>
        <p:nvSpPr>
          <p:cNvPr id="768" name="textbox 768"/>
          <p:cNvSpPr/>
          <p:nvPr/>
        </p:nvSpPr>
        <p:spPr>
          <a:xfrm>
            <a:off x="11279828" y="7146121"/>
            <a:ext cx="424815" cy="10871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35560" algn="l" rtl="0" eaLnBrk="0">
              <a:lnSpc>
                <a:spcPct val="81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700" dirty="0"/>
          </a:p>
          <a:p>
            <a:pPr marL="1778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×2280</a:t>
            </a:r>
            <a:endParaRPr lang="en-US" altLang="en-US" sz="700" dirty="0"/>
          </a:p>
          <a:p>
            <a:pPr marL="1778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940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×3520</a:t>
            </a:r>
            <a:endParaRPr lang="en-US" altLang="en-US" sz="700" dirty="0"/>
          </a:p>
          <a:p>
            <a:pPr marL="144780" algn="l" rtl="0" eaLnBrk="0">
              <a:lnSpc>
                <a:spcPct val="79000"/>
              </a:lnSpc>
              <a:spcBef>
                <a:spcPts val="125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19×81</a:t>
            </a:r>
            <a:endParaRPr lang="en-US" altLang="en-US" sz="700" dirty="0"/>
          </a:p>
        </p:txBody>
      </p:sp>
      <p:graphicFrame>
        <p:nvGraphicFramePr>
          <p:cNvPr id="769" name="table 769"/>
          <p:cNvGraphicFramePr>
            <a:graphicFrameLocks noGrp="1"/>
          </p:cNvGraphicFramePr>
          <p:nvPr/>
        </p:nvGraphicFramePr>
        <p:xfrm>
          <a:off x="11789297" y="7074726"/>
          <a:ext cx="2037715" cy="1218565"/>
        </p:xfrm>
        <a:graphic>
          <a:graphicData uri="http://schemas.openxmlformats.org/drawingml/2006/table">
            <a:tbl>
              <a:tblPr/>
              <a:tblGrid>
                <a:gridCol w="681355"/>
                <a:gridCol w="675005"/>
                <a:gridCol w="681355"/>
              </a:tblGrid>
              <a:tr h="2393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500" dirty="0"/>
                    </a:p>
                    <a:p>
                      <a:pPr marL="18986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SN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500" dirty="0"/>
                    </a:p>
                    <a:p>
                      <a:pPr marL="180975" algn="l" rtl="0" eaLnBrk="0">
                        <a:lnSpc>
                          <a:spcPct val="81000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SN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500" dirty="0"/>
                    </a:p>
                    <a:p>
                      <a:pPr marL="18224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SN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17208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915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×2280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16256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915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×2280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16383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915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×2280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17208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940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×3050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16256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940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×3140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14795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1220×33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32829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31940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32004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16700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33×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16×80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15811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33×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16×80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15938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33×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16×80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70" name="textbox 770"/>
          <p:cNvSpPr/>
          <p:nvPr/>
        </p:nvSpPr>
        <p:spPr>
          <a:xfrm>
            <a:off x="10408134" y="7118384"/>
            <a:ext cx="711200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45720" algn="l" rtl="0" eaLnBrk="0">
              <a:lnSpc>
                <a:spcPts val="1900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05410" indent="-92710" algn="l" rtl="0" eaLnBrk="0">
              <a:lnSpc>
                <a:spcPct val="222000"/>
              </a:lnSpc>
              <a:spcBef>
                <a:spcPts val="9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7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31115" algn="l" rtl="0" eaLnBrk="0">
              <a:lnSpc>
                <a:spcPts val="955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771" name="textbox 771"/>
          <p:cNvSpPr/>
          <p:nvPr/>
        </p:nvSpPr>
        <p:spPr>
          <a:xfrm>
            <a:off x="13968519" y="7146476"/>
            <a:ext cx="426084" cy="10871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36830" algn="l" rtl="0" eaLnBrk="0">
              <a:lnSpc>
                <a:spcPct val="81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marL="1841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915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×2280</a:t>
            </a:r>
            <a:endParaRPr lang="en-US" altLang="en-US" sz="700" dirty="0"/>
          </a:p>
          <a:p>
            <a:pPr marL="1841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940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×2400</a:t>
            </a:r>
            <a:endParaRPr lang="en-US" altLang="en-US" sz="700" dirty="0"/>
          </a:p>
          <a:p>
            <a:pPr marL="146050" algn="l" rtl="0" eaLnBrk="0">
              <a:lnSpc>
                <a:spcPct val="79000"/>
              </a:lnSpc>
              <a:spcBef>
                <a:spcPts val="125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×18×78</a:t>
            </a:r>
            <a:endParaRPr lang="en-US" altLang="en-US" sz="700" dirty="0"/>
          </a:p>
        </p:txBody>
      </p:sp>
      <p:sp>
        <p:nvSpPr>
          <p:cNvPr id="772" name="textbox 772"/>
          <p:cNvSpPr/>
          <p:nvPr/>
        </p:nvSpPr>
        <p:spPr>
          <a:xfrm>
            <a:off x="8341505" y="1589853"/>
            <a:ext cx="3283584" cy="6102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1365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shopping</a:t>
            </a:r>
            <a:r>
              <a:rPr sz="10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malls</a:t>
            </a:r>
            <a:r>
              <a:rPr sz="10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1000" dirty="0"/>
          </a:p>
          <a:p>
            <a:pPr marL="19685" algn="l" rtl="0" eaLnBrk="0">
              <a:lnSpc>
                <a:spcPct val="72000"/>
              </a:lnSpc>
              <a:spcBef>
                <a:spcPts val="1390"/>
              </a:spcBef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1000" dirty="0"/>
          </a:p>
          <a:p>
            <a:pPr marL="12700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Snake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700" dirty="0"/>
          </a:p>
        </p:txBody>
      </p:sp>
      <p:sp>
        <p:nvSpPr>
          <p:cNvPr id="773" name="textbox 773"/>
          <p:cNvSpPr/>
          <p:nvPr/>
        </p:nvSpPr>
        <p:spPr>
          <a:xfrm>
            <a:off x="9146409" y="3963797"/>
            <a:ext cx="610234" cy="2590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1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1000" dirty="0"/>
          </a:p>
          <a:p>
            <a:pPr marL="14605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Snake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</p:txBody>
      </p:sp>
      <p:sp>
        <p:nvSpPr>
          <p:cNvPr id="774" name="textbox 774"/>
          <p:cNvSpPr/>
          <p:nvPr/>
        </p:nvSpPr>
        <p:spPr>
          <a:xfrm>
            <a:off x="8339947" y="9065800"/>
            <a:ext cx="610234" cy="267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7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1000" dirty="0"/>
          </a:p>
          <a:p>
            <a:pPr marL="13970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Snake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700" dirty="0"/>
          </a:p>
        </p:txBody>
      </p:sp>
      <p:sp>
        <p:nvSpPr>
          <p:cNvPr id="775" name="textbox 775"/>
          <p:cNvSpPr/>
          <p:nvPr/>
        </p:nvSpPr>
        <p:spPr>
          <a:xfrm>
            <a:off x="12260335" y="6436019"/>
            <a:ext cx="608965" cy="252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9685" algn="l" rtl="0" eaLnBrk="0">
              <a:lnSpc>
                <a:spcPct val="67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lang="en-US" altLang="en-US" sz="1000" dirty="0"/>
          </a:p>
          <a:p>
            <a:pPr marL="12700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Snake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700" dirty="0"/>
          </a:p>
        </p:txBody>
      </p:sp>
      <p:sp>
        <p:nvSpPr>
          <p:cNvPr id="776" name="textbox 776"/>
          <p:cNvSpPr/>
          <p:nvPr/>
        </p:nvSpPr>
        <p:spPr>
          <a:xfrm>
            <a:off x="8339911" y="5632583"/>
            <a:ext cx="610234" cy="267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7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1000" dirty="0"/>
          </a:p>
          <a:p>
            <a:pPr marL="14605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Snake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lang="en-US" altLang="en-US" sz="700" dirty="0"/>
          </a:p>
        </p:txBody>
      </p:sp>
      <p:sp>
        <p:nvSpPr>
          <p:cNvPr id="777" name="path"/>
          <p:cNvSpPr/>
          <p:nvPr/>
        </p:nvSpPr>
        <p:spPr>
          <a:xfrm>
            <a:off x="9154977" y="5803243"/>
            <a:ext cx="428142" cy="89824"/>
          </a:xfrm>
          <a:custGeom>
            <a:avLst/>
            <a:gdLst/>
            <a:ahLst/>
            <a:cxnLst/>
            <a:rect l="0" t="0" r="0" b="0"/>
            <a:pathLst>
              <a:path w="674" h="141">
                <a:moveTo>
                  <a:pt x="2" y="2"/>
                </a:moveTo>
                <a:cubicBezTo>
                  <a:pt x="2" y="2"/>
                  <a:pt x="271" y="247"/>
                  <a:pt x="671" y="85"/>
                </a:cubicBezTo>
              </a:path>
            </a:pathLst>
          </a:custGeom>
          <a:noFill/>
          <a:ln w="3175" cap="flat">
            <a:solidFill>
              <a:srgbClr val="585757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78" name="path"/>
          <p:cNvSpPr/>
          <p:nvPr/>
        </p:nvSpPr>
        <p:spPr>
          <a:xfrm>
            <a:off x="9210614" y="8866061"/>
            <a:ext cx="190057" cy="234022"/>
          </a:xfrm>
          <a:custGeom>
            <a:avLst/>
            <a:gdLst/>
            <a:ahLst/>
            <a:cxnLst/>
            <a:rect l="0" t="0" r="0" b="0"/>
            <a:pathLst>
              <a:path w="299" h="368">
                <a:moveTo>
                  <a:pt x="2" y="9"/>
                </a:moveTo>
                <a:cubicBezTo>
                  <a:pt x="221" y="-39"/>
                  <a:pt x="386" y="178"/>
                  <a:pt x="246" y="366"/>
                </a:cubicBezTo>
              </a:path>
            </a:pathLst>
          </a:custGeom>
          <a:noFill/>
          <a:ln w="3175" cap="flat">
            <a:solidFill>
              <a:srgbClr val="585757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86" name="group 86"/>
          <p:cNvGrpSpPr/>
          <p:nvPr/>
        </p:nvGrpSpPr>
        <p:grpSpPr>
          <a:xfrm rot="21600000">
            <a:off x="14544662" y="9468357"/>
            <a:ext cx="794270" cy="614705"/>
            <a:chOff x="0" y="0"/>
            <a:chExt cx="794270" cy="614705"/>
          </a:xfrm>
        </p:grpSpPr>
        <p:pic>
          <p:nvPicPr>
            <p:cNvPr id="779" name="picture 77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794270" cy="614705"/>
            </a:xfrm>
            <a:prstGeom prst="rect">
              <a:avLst/>
            </a:prstGeom>
          </p:spPr>
        </p:pic>
        <p:sp>
          <p:nvSpPr>
            <p:cNvPr id="780" name="textbox 780"/>
            <p:cNvSpPr/>
            <p:nvPr/>
          </p:nvSpPr>
          <p:spPr>
            <a:xfrm>
              <a:off x="-12700" y="-12700"/>
              <a:ext cx="819785" cy="69786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8194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endParaRPr lang="en-US" altLang="en-US" sz="2000" dirty="0"/>
            </a:p>
            <a:p>
              <a:pPr marL="28194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</a:t>
              </a:r>
              <a:endParaRPr lang="en-US" altLang="en-US" sz="2000" dirty="0"/>
            </a:p>
          </p:txBody>
        </p:sp>
      </p:grpSp>
      <p:sp>
        <p:nvSpPr>
          <p:cNvPr id="781" name="path"/>
          <p:cNvSpPr/>
          <p:nvPr/>
        </p:nvSpPr>
        <p:spPr>
          <a:xfrm>
            <a:off x="8902860" y="2261836"/>
            <a:ext cx="618667" cy="254327"/>
          </a:xfrm>
          <a:custGeom>
            <a:avLst/>
            <a:gdLst/>
            <a:ahLst/>
            <a:cxnLst/>
            <a:rect l="0" t="0" r="0" b="0"/>
            <a:pathLst>
              <a:path w="974" h="400">
                <a:moveTo>
                  <a:pt x="971" y="397"/>
                </a:moveTo>
                <a:cubicBezTo>
                  <a:pt x="971" y="397"/>
                  <a:pt x="354" y="420"/>
                  <a:pt x="2" y="2"/>
                </a:cubicBezTo>
              </a:path>
            </a:pathLst>
          </a:custGeom>
          <a:noFill/>
          <a:ln w="3175" cap="flat">
            <a:solidFill>
              <a:srgbClr val="585757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782" name="picture 78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2293324" y="2164784"/>
            <a:ext cx="2593475" cy="4116553"/>
          </a:xfrm>
          <a:prstGeom prst="rect">
            <a:avLst/>
          </a:prstGeom>
        </p:spPr>
      </p:pic>
      <p:sp>
        <p:nvSpPr>
          <p:cNvPr id="783" name="path"/>
          <p:cNvSpPr/>
          <p:nvPr/>
        </p:nvSpPr>
        <p:spPr>
          <a:xfrm>
            <a:off x="8902862" y="3720939"/>
            <a:ext cx="310921" cy="156591"/>
          </a:xfrm>
          <a:custGeom>
            <a:avLst/>
            <a:gdLst/>
            <a:ahLst/>
            <a:cxnLst/>
            <a:rect l="0" t="0" r="0" b="0"/>
            <a:pathLst>
              <a:path w="489" h="246">
                <a:moveTo>
                  <a:pt x="2" y="2"/>
                </a:moveTo>
                <a:cubicBezTo>
                  <a:pt x="2" y="2"/>
                  <a:pt x="305" y="5"/>
                  <a:pt x="487" y="244"/>
                </a:cubicBezTo>
              </a:path>
            </a:pathLst>
          </a:custGeom>
          <a:noFill/>
          <a:ln w="3175" cap="flat">
            <a:solidFill>
              <a:srgbClr val="585757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784" name="picture 78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983275" y="1658614"/>
            <a:ext cx="5410200" cy="7467600"/>
          </a:xfrm>
          <a:prstGeom prst="rect">
            <a:avLst/>
          </a:prstGeom>
        </p:spPr>
      </p:pic>
      <p:sp>
        <p:nvSpPr>
          <p:cNvPr id="785" name="textbox 785"/>
          <p:cNvSpPr/>
          <p:nvPr/>
        </p:nvSpPr>
        <p:spPr>
          <a:xfrm>
            <a:off x="749011" y="7678844"/>
            <a:ext cx="5239384" cy="16465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100" dirty="0"/>
          </a:p>
          <a:p>
            <a:pPr marL="17145" algn="l" rtl="0" eaLnBrk="0">
              <a:lnSpc>
                <a:spcPct val="78000"/>
              </a:lnSpc>
            </a:pPr>
            <a:r>
              <a:rPr sz="8800" spc="5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DISPLA</a:t>
            </a:r>
            <a:r>
              <a:rPr sz="8800" spc="49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Y</a:t>
            </a:r>
            <a:endParaRPr lang="en-US" altLang="en-US" sz="8800" dirty="0"/>
          </a:p>
          <a:p>
            <a:pPr marL="12700" indent="2540" algn="l" rtl="0" eaLnBrk="0">
              <a:lnSpc>
                <a:spcPct val="113000"/>
              </a:lnSpc>
              <a:spcBef>
                <a:spcPts val="30"/>
              </a:spcBef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Snake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Stands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great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alternative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regular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upright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banners.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have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curved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aluminium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systems,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allowing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create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some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stunning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shapes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make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looks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attractive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elgant.</a:t>
            </a:r>
            <a:endParaRPr lang="en-US" altLang="en-US" sz="1100" dirty="0"/>
          </a:p>
        </p:txBody>
      </p:sp>
      <p:sp>
        <p:nvSpPr>
          <p:cNvPr id="786" name="textbox 786"/>
          <p:cNvSpPr/>
          <p:nvPr/>
        </p:nvSpPr>
        <p:spPr>
          <a:xfrm>
            <a:off x="759319" y="6596134"/>
            <a:ext cx="6243320" cy="10775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8000"/>
              </a:lnSpc>
            </a:pPr>
            <a:r>
              <a:rPr sz="8800" spc="5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SINGULA</a:t>
            </a:r>
            <a:r>
              <a:rPr sz="8800" spc="5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</a:t>
            </a:r>
            <a:endParaRPr lang="en-US" altLang="en-US" sz="8800" dirty="0"/>
          </a:p>
        </p:txBody>
      </p:sp>
      <p:sp>
        <p:nvSpPr>
          <p:cNvPr id="787" name="textbox 787"/>
          <p:cNvSpPr/>
          <p:nvPr/>
        </p:nvSpPr>
        <p:spPr>
          <a:xfrm>
            <a:off x="7670939" y="399078"/>
            <a:ext cx="4443729" cy="6858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483870" algn="l" rtl="0" eaLnBrk="0">
              <a:lnSpc>
                <a:spcPct val="81000"/>
              </a:lnSpc>
            </a:pPr>
            <a:r>
              <a:rPr sz="2500" b="1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SNAKE</a:t>
            </a:r>
            <a:r>
              <a:rPr sz="25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ISPLAY</a:t>
            </a:r>
            <a:r>
              <a:rPr sz="25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lang="en-US" altLang="en-US" sz="2500" dirty="0"/>
          </a:p>
        </p:txBody>
      </p:sp>
      <p:sp>
        <p:nvSpPr>
          <p:cNvPr id="788" name="textbox 788"/>
          <p:cNvSpPr/>
          <p:nvPr/>
        </p:nvSpPr>
        <p:spPr>
          <a:xfrm>
            <a:off x="10723081" y="1263460"/>
            <a:ext cx="4184650" cy="199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Snake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variety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exotic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showing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same</a:t>
            </a:r>
            <a:endParaRPr lang="en-US" altLang="en-US" sz="1000" dirty="0"/>
          </a:p>
        </p:txBody>
      </p:sp>
      <p:pic>
        <p:nvPicPr>
          <p:cNvPr id="790" name="picture 79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0734726" y="1478995"/>
            <a:ext cx="3664949" cy="119177"/>
          </a:xfrm>
          <a:prstGeom prst="rect">
            <a:avLst/>
          </a:prstGeom>
        </p:spPr>
      </p:pic>
      <p:pic>
        <p:nvPicPr>
          <p:cNvPr id="8" name="图片 7" descr="logo 00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6" name="picture 7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6012" cy="10475976"/>
          </a:xfrm>
          <a:prstGeom prst="rect">
            <a:avLst/>
          </a:prstGeom>
        </p:spPr>
      </p:pic>
      <p:graphicFrame>
        <p:nvGraphicFramePr>
          <p:cNvPr id="797" name="table 797"/>
          <p:cNvGraphicFramePr>
            <a:graphicFrameLocks noGrp="1"/>
          </p:cNvGraphicFramePr>
          <p:nvPr/>
        </p:nvGraphicFramePr>
        <p:xfrm>
          <a:off x="1532516" y="7351905"/>
          <a:ext cx="5448300" cy="737234"/>
        </p:xfrm>
        <a:graphic>
          <a:graphicData uri="http://schemas.openxmlformats.org/drawingml/2006/table">
            <a:tbl>
              <a:tblPr/>
              <a:tblGrid>
                <a:gridCol w="5448300"/>
              </a:tblGrid>
              <a:tr h="246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98" name="picture 7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51458" y="7111294"/>
            <a:ext cx="6229413" cy="1218958"/>
          </a:xfrm>
          <a:prstGeom prst="rect">
            <a:avLst/>
          </a:prstGeom>
        </p:spPr>
      </p:pic>
      <p:sp>
        <p:nvSpPr>
          <p:cNvPr id="799" name="textbox 799"/>
          <p:cNvSpPr/>
          <p:nvPr/>
        </p:nvSpPr>
        <p:spPr>
          <a:xfrm>
            <a:off x="6105952" y="7188889"/>
            <a:ext cx="469900" cy="10769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18745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0×2280</a:t>
            </a:r>
            <a:endParaRPr lang="en-US" altLang="en-US" sz="700" dirty="0"/>
          </a:p>
          <a:p>
            <a:pPr marL="13335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930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0×2290</a:t>
            </a:r>
            <a:endParaRPr lang="en-US" altLang="en-US" sz="700" dirty="0"/>
          </a:p>
          <a:p>
            <a:pPr marL="168275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endParaRPr lang="en-US" altLang="en-US" sz="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29845" algn="l" rtl="0" eaLnBrk="0">
              <a:lnSpc>
                <a:spcPct val="80000"/>
              </a:lnSpc>
              <a:spcBef>
                <a:spcPts val="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37×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37×74</a:t>
            </a:r>
            <a:endParaRPr lang="en-US" altLang="en-US" sz="700" dirty="0"/>
          </a:p>
        </p:txBody>
      </p:sp>
      <p:pic>
        <p:nvPicPr>
          <p:cNvPr id="800" name="picture 8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56278" y="6944202"/>
            <a:ext cx="1450936" cy="105079"/>
          </a:xfrm>
          <a:prstGeom prst="rect">
            <a:avLst/>
          </a:prstGeom>
        </p:spPr>
      </p:pic>
      <p:graphicFrame>
        <p:nvGraphicFramePr>
          <p:cNvPr id="801" name="table 801"/>
          <p:cNvGraphicFramePr>
            <a:graphicFrameLocks noGrp="1"/>
          </p:cNvGraphicFramePr>
          <p:nvPr/>
        </p:nvGraphicFramePr>
        <p:xfrm>
          <a:off x="754100" y="8557975"/>
          <a:ext cx="12385674" cy="1047750"/>
        </p:xfrm>
        <a:graphic>
          <a:graphicData uri="http://schemas.openxmlformats.org/drawingml/2006/table">
            <a:tbl>
              <a:tblPr/>
              <a:tblGrid>
                <a:gridCol w="1544319"/>
                <a:gridCol w="6003925"/>
                <a:gridCol w="3081020"/>
                <a:gridCol w="1756410"/>
              </a:tblGrid>
              <a:tr h="1047750">
                <a:tc>
                  <a:txBody>
                    <a:bodyPr/>
                    <a:lstStyle/>
                    <a:p>
                      <a:pPr marL="7620" algn="l" rtl="0" eaLnBrk="0">
                        <a:lnSpc>
                          <a:spcPts val="1230"/>
                        </a:lnSpc>
                      </a:pPr>
                      <a:r>
                        <a:rPr sz="9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Comp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onent</a:t>
                      </a:r>
                      <a:r>
                        <a:rPr sz="9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schematic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320165" algn="l" rtl="0" eaLnBrk="0">
                        <a:lnSpc>
                          <a:spcPct val="68000"/>
                        </a:lnSpc>
                      </a:pPr>
                      <a:r>
                        <a:rPr sz="1000" spc="-10" dirty="0">
                          <a:solidFill>
                            <a:srgbClr val="158F8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</a:t>
                      </a:r>
                      <a:r>
                        <a:rPr sz="1000" spc="0" dirty="0">
                          <a:solidFill>
                            <a:srgbClr val="158F8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1000" spc="-10" dirty="0">
                          <a:solidFill>
                            <a:srgbClr val="158F8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1000" spc="0" dirty="0">
                          <a:solidFill>
                            <a:srgbClr val="158F8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</a:t>
                      </a:r>
                      <a:r>
                        <a:rPr sz="1000" spc="-10" dirty="0">
                          <a:solidFill>
                            <a:srgbClr val="158F8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</a:t>
                      </a:r>
                      <a:endParaRPr lang="en-US" altLang="en-US" sz="1000" dirty="0"/>
                    </a:p>
                    <a:p>
                      <a:pPr marL="1322070" algn="l" rtl="0" eaLnBrk="0">
                        <a:lnSpc>
                          <a:spcPts val="985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Semi</a:t>
                      </a:r>
                      <a:r>
                        <a:rPr sz="700" spc="7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circle</a:t>
                      </a:r>
                      <a:r>
                        <a:rPr sz="700" spc="7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stand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0" dirty="0"/>
                    </a:p>
                    <a:p>
                      <a:pPr marL="967740" algn="l" rtl="0" eaLnBrk="0">
                        <a:lnSpc>
                          <a:spcPct val="70000"/>
                        </a:lnSpc>
                        <a:spcBef>
                          <a:spcPts val="5"/>
                        </a:spcBef>
                      </a:pPr>
                      <a:r>
                        <a:rPr sz="1000" spc="-10" dirty="0">
                          <a:solidFill>
                            <a:srgbClr val="158F8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</a:t>
                      </a:r>
                      <a:r>
                        <a:rPr sz="1000" spc="0" dirty="0">
                          <a:solidFill>
                            <a:srgbClr val="158F8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1000" spc="-10" dirty="0">
                          <a:solidFill>
                            <a:srgbClr val="158F8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1000" spc="0" dirty="0">
                          <a:solidFill>
                            <a:srgbClr val="158F8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</a:t>
                      </a:r>
                      <a:r>
                        <a:rPr sz="1000" spc="-10" dirty="0">
                          <a:solidFill>
                            <a:srgbClr val="158F8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endParaRPr lang="en-US" altLang="en-US" sz="1000" dirty="0"/>
                    </a:p>
                    <a:p>
                      <a:pPr algn="r" rtl="0" eaLnBrk="0">
                        <a:lnSpc>
                          <a:spcPts val="985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Semi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circle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stand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02" name="table 802"/>
          <p:cNvGraphicFramePr>
            <a:graphicFrameLocks noGrp="1"/>
          </p:cNvGraphicFramePr>
          <p:nvPr/>
        </p:nvGraphicFramePr>
        <p:xfrm>
          <a:off x="2323807" y="8775375"/>
          <a:ext cx="1518920" cy="829944"/>
        </p:xfrm>
        <a:graphic>
          <a:graphicData uri="http://schemas.openxmlformats.org/drawingml/2006/table">
            <a:tbl>
              <a:tblPr/>
              <a:tblGrid>
                <a:gridCol w="1518920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03" name="table 803"/>
          <p:cNvGraphicFramePr>
            <a:graphicFrameLocks noGrp="1"/>
          </p:cNvGraphicFramePr>
          <p:nvPr/>
        </p:nvGraphicFramePr>
        <p:xfrm>
          <a:off x="3893527" y="8775375"/>
          <a:ext cx="1518920" cy="829944"/>
        </p:xfrm>
        <a:graphic>
          <a:graphicData uri="http://schemas.openxmlformats.org/drawingml/2006/table">
            <a:tbl>
              <a:tblPr/>
              <a:tblGrid>
                <a:gridCol w="1518920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04" name="table 804"/>
          <p:cNvGraphicFramePr>
            <a:graphicFrameLocks noGrp="1"/>
          </p:cNvGraphicFramePr>
          <p:nvPr/>
        </p:nvGraphicFramePr>
        <p:xfrm>
          <a:off x="754100" y="8775375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05" name="picture 80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667399" y="8822015"/>
            <a:ext cx="871220" cy="681734"/>
          </a:xfrm>
          <a:prstGeom prst="rect">
            <a:avLst/>
          </a:prstGeom>
        </p:spPr>
      </p:pic>
      <p:pic>
        <p:nvPicPr>
          <p:cNvPr id="806" name="picture 80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185133" y="8896574"/>
            <a:ext cx="948980" cy="592236"/>
          </a:xfrm>
          <a:prstGeom prst="rect">
            <a:avLst/>
          </a:prstGeom>
        </p:spPr>
      </p:pic>
      <p:pic>
        <p:nvPicPr>
          <p:cNvPr id="807" name="picture 80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69352" y="8806097"/>
            <a:ext cx="857592" cy="713620"/>
          </a:xfrm>
          <a:prstGeom prst="rect">
            <a:avLst/>
          </a:prstGeom>
        </p:spPr>
      </p:pic>
      <p:graphicFrame>
        <p:nvGraphicFramePr>
          <p:cNvPr id="808" name="table 808"/>
          <p:cNvGraphicFramePr>
            <a:graphicFrameLocks noGrp="1"/>
          </p:cNvGraphicFramePr>
          <p:nvPr/>
        </p:nvGraphicFramePr>
        <p:xfrm>
          <a:off x="5463247" y="8775401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09" name="picture 80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56117" y="1483522"/>
            <a:ext cx="3664961" cy="119177"/>
          </a:xfrm>
          <a:prstGeom prst="rect">
            <a:avLst/>
          </a:prstGeom>
        </p:spPr>
      </p:pic>
      <p:pic>
        <p:nvPicPr>
          <p:cNvPr id="810" name="picture 8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646534" y="8916727"/>
            <a:ext cx="1152585" cy="551902"/>
          </a:xfrm>
          <a:prstGeom prst="rect">
            <a:avLst/>
          </a:prstGeom>
        </p:spPr>
      </p:pic>
      <p:sp>
        <p:nvSpPr>
          <p:cNvPr id="811" name="textbox 811"/>
          <p:cNvSpPr/>
          <p:nvPr/>
        </p:nvSpPr>
        <p:spPr>
          <a:xfrm>
            <a:off x="744478" y="1267987"/>
            <a:ext cx="4022090" cy="199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Semi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circle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variety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exotic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showing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same</a:t>
            </a:r>
            <a:endParaRPr lang="en-US" altLang="en-US" sz="1000" dirty="0"/>
          </a:p>
        </p:txBody>
      </p:sp>
      <p:sp>
        <p:nvSpPr>
          <p:cNvPr id="812" name="textbox 812"/>
          <p:cNvSpPr/>
          <p:nvPr/>
        </p:nvSpPr>
        <p:spPr>
          <a:xfrm>
            <a:off x="742700" y="1594380"/>
            <a:ext cx="2668904" cy="199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shopping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malls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meeting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receptional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area.</a:t>
            </a:r>
            <a:endParaRPr lang="en-US" altLang="en-US" sz="1000" dirty="0"/>
          </a:p>
        </p:txBody>
      </p:sp>
      <p:sp>
        <p:nvSpPr>
          <p:cNvPr id="813" name="textbox 813"/>
          <p:cNvSpPr/>
          <p:nvPr/>
        </p:nvSpPr>
        <p:spPr>
          <a:xfrm>
            <a:off x="4677895" y="2342973"/>
            <a:ext cx="814705" cy="2546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68000"/>
              </a:lnSpc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HCI</a:t>
            </a:r>
            <a:endParaRPr lang="en-US" altLang="en-US" sz="1000" dirty="0"/>
          </a:p>
          <a:p>
            <a:pPr marL="14605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Semi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circle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lang="en-US" altLang="en-US" sz="700" dirty="0"/>
          </a:p>
        </p:txBody>
      </p:sp>
      <p:sp>
        <p:nvSpPr>
          <p:cNvPr id="814" name="textbox 814"/>
          <p:cNvSpPr/>
          <p:nvPr/>
        </p:nvSpPr>
        <p:spPr>
          <a:xfrm>
            <a:off x="9460223" y="4597241"/>
            <a:ext cx="814705" cy="2584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0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</a:t>
            </a:r>
            <a:endParaRPr lang="en-US" altLang="en-US" sz="1000" dirty="0"/>
          </a:p>
          <a:p>
            <a:pPr marL="14605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Semi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circle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lang="en-US" altLang="en-US" sz="700" dirty="0"/>
          </a:p>
        </p:txBody>
      </p:sp>
      <p:sp>
        <p:nvSpPr>
          <p:cNvPr id="815" name="textbox 815"/>
          <p:cNvSpPr/>
          <p:nvPr/>
        </p:nvSpPr>
        <p:spPr>
          <a:xfrm>
            <a:off x="820004" y="7154946"/>
            <a:ext cx="711834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45720" algn="l" rtl="0" eaLnBrk="0">
              <a:lnSpc>
                <a:spcPts val="1900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05410" indent="-92710" algn="l" rtl="0" eaLnBrk="0">
              <a:lnSpc>
                <a:spcPct val="222000"/>
              </a:lnSpc>
              <a:spcBef>
                <a:spcPts val="9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7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31115" algn="l" rtl="0" eaLnBrk="0">
              <a:lnSpc>
                <a:spcPts val="955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graphicFrame>
        <p:nvGraphicFramePr>
          <p:cNvPr id="816" name="table 816"/>
          <p:cNvGraphicFramePr>
            <a:graphicFrameLocks noGrp="1"/>
          </p:cNvGraphicFramePr>
          <p:nvPr/>
        </p:nvGraphicFramePr>
        <p:xfrm>
          <a:off x="2888241" y="7111293"/>
          <a:ext cx="2736850" cy="1218564"/>
        </p:xfrm>
        <a:graphic>
          <a:graphicData uri="http://schemas.openxmlformats.org/drawingml/2006/table">
            <a:tbl>
              <a:tblPr/>
              <a:tblGrid>
                <a:gridCol w="1368425"/>
                <a:gridCol w="1368425"/>
              </a:tblGrid>
              <a:tr h="12185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49530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endParaRPr lang="en-US" altLang="en-US" sz="700" dirty="0"/>
                    </a:p>
                    <a:p>
                      <a:pPr marL="467995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29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80×2280</a:t>
                      </a:r>
                      <a:endParaRPr lang="en-US" altLang="en-US" sz="700" dirty="0"/>
                    </a:p>
                    <a:p>
                      <a:pPr marL="466725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980×2300</a:t>
                      </a:r>
                      <a:endParaRPr lang="en-US" altLang="en-US" sz="700" dirty="0"/>
                    </a:p>
                    <a:p>
                      <a:pPr marL="631825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marL="48450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27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×27×97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504825" algn="l" rtl="0" eaLnBrk="0">
                        <a:lnSpc>
                          <a:spcPct val="81000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</a:t>
                      </a:r>
                      <a:endParaRPr lang="en-US" altLang="en-US" sz="700" dirty="0"/>
                    </a:p>
                    <a:p>
                      <a:pPr marL="478790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300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0×2280</a:t>
                      </a:r>
                      <a:endParaRPr lang="en-US" altLang="en-US" sz="700" dirty="0"/>
                    </a:p>
                    <a:p>
                      <a:pPr marL="476250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680×2340</a:t>
                      </a:r>
                      <a:endParaRPr lang="en-US" altLang="en-US" sz="700" dirty="0"/>
                    </a:p>
                    <a:p>
                      <a:pPr marL="641350" algn="l" rtl="0" eaLnBrk="0">
                        <a:lnSpc>
                          <a:spcPct val="80000"/>
                        </a:lnSpc>
                        <a:spcBef>
                          <a:spcPts val="123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14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marL="495300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37×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37×74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17" name="textbox 817"/>
          <p:cNvSpPr/>
          <p:nvPr/>
        </p:nvSpPr>
        <p:spPr>
          <a:xfrm>
            <a:off x="1898493" y="7189156"/>
            <a:ext cx="692150" cy="10769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41605" algn="l" rtl="0" eaLnBrk="0">
              <a:lnSpc>
                <a:spcPct val="82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HCI</a:t>
            </a:r>
            <a:endParaRPr lang="en-US" altLang="en-US" sz="700" dirty="0"/>
          </a:p>
          <a:p>
            <a:pPr marL="13335" algn="l" rtl="0" eaLnBrk="0">
              <a:lnSpc>
                <a:spcPct val="81000"/>
              </a:lnSpc>
              <a:spcBef>
                <a:spcPts val="121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0×2280/1219</a:t>
            </a:r>
            <a:endParaRPr lang="en-US" altLang="en-US" sz="700" dirty="0"/>
          </a:p>
          <a:p>
            <a:pPr marL="12700" algn="l" rtl="0" eaLnBrk="0">
              <a:lnSpc>
                <a:spcPct val="81000"/>
              </a:lnSpc>
              <a:spcBef>
                <a:spcPts val="12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695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0×2300/1219</a:t>
            </a:r>
            <a:endParaRPr lang="en-US" altLang="en-US" sz="700" dirty="0"/>
          </a:p>
          <a:p>
            <a:pPr marL="248285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132080" algn="l" rtl="0" eaLnBrk="0">
              <a:lnSpc>
                <a:spcPct val="80000"/>
              </a:lnSpc>
              <a:spcBef>
                <a:spcPts val="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37×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37×81</a:t>
            </a:r>
            <a:endParaRPr lang="en-US" altLang="en-US" sz="700" dirty="0"/>
          </a:p>
        </p:txBody>
      </p:sp>
      <p:pic>
        <p:nvPicPr>
          <p:cNvPr id="818" name="picture 8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247609" y="1359768"/>
            <a:ext cx="13042875" cy="7619975"/>
          </a:xfrm>
          <a:prstGeom prst="rect">
            <a:avLst/>
          </a:prstGeom>
        </p:spPr>
      </p:pic>
      <p:sp>
        <p:nvSpPr>
          <p:cNvPr id="819" name="textbox 819"/>
          <p:cNvSpPr/>
          <p:nvPr/>
        </p:nvSpPr>
        <p:spPr>
          <a:xfrm>
            <a:off x="2920" y="399077"/>
            <a:ext cx="4685665" cy="843914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579755" algn="l" rtl="0" eaLnBrk="0">
              <a:lnSpc>
                <a:spcPct val="81000"/>
              </a:lnSpc>
            </a:pPr>
            <a:r>
              <a:rPr sz="2500" b="1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SEMI-CI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RCLE</a:t>
            </a:r>
            <a:r>
              <a:rPr sz="25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lang="en-US" altLang="en-US" sz="2500" dirty="0"/>
          </a:p>
        </p:txBody>
      </p:sp>
      <p:grpSp>
        <p:nvGrpSpPr>
          <p:cNvPr id="88" name="group 88"/>
          <p:cNvGrpSpPr/>
          <p:nvPr/>
        </p:nvGrpSpPr>
        <p:grpSpPr>
          <a:xfrm rot="21600000">
            <a:off x="14544713" y="9468357"/>
            <a:ext cx="794219" cy="614692"/>
            <a:chOff x="0" y="0"/>
            <a:chExt cx="794219" cy="614692"/>
          </a:xfrm>
        </p:grpSpPr>
        <p:pic>
          <p:nvPicPr>
            <p:cNvPr id="820" name="picture 82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794219" cy="614692"/>
            </a:xfrm>
            <a:prstGeom prst="rect">
              <a:avLst/>
            </a:prstGeom>
          </p:spPr>
        </p:pic>
        <p:sp>
          <p:nvSpPr>
            <p:cNvPr id="821" name="textbox 821"/>
            <p:cNvSpPr/>
            <p:nvPr/>
          </p:nvSpPr>
          <p:spPr>
            <a:xfrm>
              <a:off x="-12700" y="-12700"/>
              <a:ext cx="819785" cy="69786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8194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endParaRPr lang="en-US" altLang="en-US" sz="2000" dirty="0"/>
            </a:p>
            <a:p>
              <a:pPr marL="28194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endParaRPr lang="en-US" altLang="en-US" sz="2000" dirty="0"/>
            </a:p>
          </p:txBody>
        </p:sp>
      </p:grpSp>
      <p:sp>
        <p:nvSpPr>
          <p:cNvPr id="823" name="textbox 823"/>
          <p:cNvSpPr/>
          <p:nvPr/>
        </p:nvSpPr>
        <p:spPr>
          <a:xfrm>
            <a:off x="14841255" y="7958227"/>
            <a:ext cx="161289" cy="1362710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GULAR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11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4" name="picture 8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6012" cy="10475976"/>
          </a:xfrm>
          <a:prstGeom prst="rect">
            <a:avLst/>
          </a:prstGeom>
        </p:spPr>
      </p:pic>
      <p:sp>
        <p:nvSpPr>
          <p:cNvPr id="825" name="textbox 825"/>
          <p:cNvSpPr/>
          <p:nvPr/>
        </p:nvSpPr>
        <p:spPr>
          <a:xfrm>
            <a:off x="10061888" y="5002047"/>
            <a:ext cx="870585" cy="2705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1000" dirty="0"/>
          </a:p>
          <a:p>
            <a:pPr algn="l" rtl="0" eaLnBrk="0">
              <a:lnSpc>
                <a:spcPct val="109000"/>
              </a:lnSpc>
            </a:pPr>
            <a:endParaRPr lang="en-US" altLang="en-US" sz="200" dirty="0"/>
          </a:p>
          <a:p>
            <a:pPr marL="17780" algn="l" rtl="0" eaLnBrk="0">
              <a:lnSpc>
                <a:spcPct val="83000"/>
              </a:lnSpc>
              <a:spcBef>
                <a:spcPts val="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endParaRPr lang="en-US" altLang="en-US" sz="700" dirty="0"/>
          </a:p>
        </p:txBody>
      </p:sp>
      <p:sp>
        <p:nvSpPr>
          <p:cNvPr id="826" name="textbox 826"/>
          <p:cNvSpPr/>
          <p:nvPr/>
        </p:nvSpPr>
        <p:spPr>
          <a:xfrm>
            <a:off x="11503562" y="7124570"/>
            <a:ext cx="687069" cy="2622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</a:t>
            </a:r>
            <a:endParaRPr lang="en-US" altLang="en-US" sz="1000" dirty="0"/>
          </a:p>
          <a:p>
            <a:pPr marL="14605" algn="l" rtl="0" eaLnBrk="0">
              <a:lnSpc>
                <a:spcPct val="83000"/>
              </a:lnSpc>
              <a:spcBef>
                <a:spcPts val="21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Changing</a:t>
            </a:r>
            <a:r>
              <a:rPr sz="700" spc="1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Room</a:t>
            </a:r>
            <a:endParaRPr lang="en-US" altLang="en-US" sz="700" dirty="0"/>
          </a:p>
        </p:txBody>
      </p:sp>
      <p:sp>
        <p:nvSpPr>
          <p:cNvPr id="827" name="textbox 827"/>
          <p:cNvSpPr/>
          <p:nvPr/>
        </p:nvSpPr>
        <p:spPr>
          <a:xfrm>
            <a:off x="11515973" y="1267733"/>
            <a:ext cx="3090545" cy="199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Singular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variety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exotic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showing</a:t>
            </a:r>
            <a:endParaRPr lang="en-US" altLang="en-US" sz="1000" dirty="0"/>
          </a:p>
        </p:txBody>
      </p:sp>
      <p:pic>
        <p:nvPicPr>
          <p:cNvPr id="828" name="picture 8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531325" y="1483262"/>
            <a:ext cx="2966135" cy="119177"/>
          </a:xfrm>
          <a:prstGeom prst="rect">
            <a:avLst/>
          </a:prstGeom>
        </p:spPr>
      </p:pic>
      <p:pic>
        <p:nvPicPr>
          <p:cNvPr id="829" name="picture 8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027280" y="3293157"/>
            <a:ext cx="2140139" cy="3275644"/>
          </a:xfrm>
          <a:prstGeom prst="rect">
            <a:avLst/>
          </a:prstGeom>
        </p:spPr>
      </p:pic>
      <p:sp>
        <p:nvSpPr>
          <p:cNvPr id="830" name="textbox 830"/>
          <p:cNvSpPr/>
          <p:nvPr/>
        </p:nvSpPr>
        <p:spPr>
          <a:xfrm>
            <a:off x="1159437" y="9221323"/>
            <a:ext cx="474980" cy="2590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1000"/>
              </a:lnSpc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ZD-PA4</a:t>
            </a:r>
            <a:endParaRPr lang="en-US" altLang="en-US" sz="1000" dirty="0"/>
          </a:p>
          <a:p>
            <a:pPr marL="18415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Ipad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endParaRPr lang="en-US" altLang="en-US" sz="700" dirty="0"/>
          </a:p>
        </p:txBody>
      </p:sp>
      <p:sp>
        <p:nvSpPr>
          <p:cNvPr id="831" name="textbox 831"/>
          <p:cNvSpPr/>
          <p:nvPr/>
        </p:nvSpPr>
        <p:spPr>
          <a:xfrm>
            <a:off x="11518505" y="1594120"/>
            <a:ext cx="2353945" cy="199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exhibitions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shopping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malls.</a:t>
            </a:r>
            <a:endParaRPr lang="en-US" altLang="en-US" sz="1000" dirty="0"/>
          </a:p>
        </p:txBody>
      </p:sp>
      <p:sp>
        <p:nvSpPr>
          <p:cNvPr id="832" name="textbox 832"/>
          <p:cNvSpPr/>
          <p:nvPr/>
        </p:nvSpPr>
        <p:spPr>
          <a:xfrm>
            <a:off x="739133" y="1267987"/>
            <a:ext cx="1232535" cy="21863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indent="8890" algn="l" rtl="0" eaLnBrk="0">
              <a:lnSpc>
                <a:spcPct val="109000"/>
              </a:lnSpc>
            </a:pP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Lightwe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ight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strong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stretch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iPad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come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variety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attractive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fully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branded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own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logos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graphics.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Comes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brochur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holders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allows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catalogues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romotional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materials</a:t>
            </a:r>
            <a:r>
              <a:rPr sz="10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1000" dirty="0"/>
          </a:p>
        </p:txBody>
      </p:sp>
      <p:sp>
        <p:nvSpPr>
          <p:cNvPr id="833" name="textbox 833"/>
          <p:cNvSpPr/>
          <p:nvPr/>
        </p:nvSpPr>
        <p:spPr>
          <a:xfrm>
            <a:off x="2304433" y="4913335"/>
            <a:ext cx="474980" cy="2686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7000"/>
              </a:lnSpc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ZD-PA1</a:t>
            </a:r>
            <a:endParaRPr lang="en-US" altLang="en-US" sz="1000" dirty="0"/>
          </a:p>
          <a:p>
            <a:pPr marL="18415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Ipad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endParaRPr lang="en-US" altLang="en-US" sz="700" dirty="0"/>
          </a:p>
        </p:txBody>
      </p:sp>
      <p:sp>
        <p:nvSpPr>
          <p:cNvPr id="834" name="textbox 834"/>
          <p:cNvSpPr/>
          <p:nvPr/>
        </p:nvSpPr>
        <p:spPr>
          <a:xfrm>
            <a:off x="3982161" y="4913335"/>
            <a:ext cx="908050" cy="2514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ZD-PA2</a:t>
            </a:r>
            <a:endParaRPr lang="en-US" altLang="en-US" sz="1000" dirty="0"/>
          </a:p>
          <a:p>
            <a:pPr marL="14605" algn="l" rtl="0" eaLnBrk="0">
              <a:lnSpc>
                <a:spcPct val="83000"/>
              </a:lnSpc>
              <a:spcBef>
                <a:spcPts val="12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Snake</a:t>
            </a:r>
            <a:r>
              <a:rPr sz="700" spc="1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Holder</a:t>
            </a:r>
            <a:endParaRPr lang="en-US" altLang="en-US" sz="700" dirty="0"/>
          </a:p>
        </p:txBody>
      </p:sp>
      <p:sp>
        <p:nvSpPr>
          <p:cNvPr id="835" name="textbox 835"/>
          <p:cNvSpPr/>
          <p:nvPr/>
        </p:nvSpPr>
        <p:spPr>
          <a:xfrm>
            <a:off x="5783700" y="4913335"/>
            <a:ext cx="474980" cy="2597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1000"/>
              </a:lnSpc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ZD-PA3</a:t>
            </a:r>
            <a:endParaRPr lang="en-US" altLang="en-US" sz="1000" dirty="0"/>
          </a:p>
          <a:p>
            <a:pPr marL="18415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Ipad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endParaRPr lang="en-US" altLang="en-US" sz="700" dirty="0"/>
          </a:p>
        </p:txBody>
      </p:sp>
      <p:sp>
        <p:nvSpPr>
          <p:cNvPr id="836" name="textbox 836"/>
          <p:cNvSpPr/>
          <p:nvPr/>
        </p:nvSpPr>
        <p:spPr>
          <a:xfrm>
            <a:off x="8484782" y="5002047"/>
            <a:ext cx="870585" cy="2705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1000" dirty="0"/>
          </a:p>
          <a:p>
            <a:pPr algn="l" rtl="0" eaLnBrk="0">
              <a:lnSpc>
                <a:spcPct val="109000"/>
              </a:lnSpc>
            </a:pPr>
            <a:endParaRPr lang="en-US" altLang="en-US" sz="200" dirty="0"/>
          </a:p>
          <a:p>
            <a:pPr marL="17780" algn="l" rtl="0" eaLnBrk="0">
              <a:lnSpc>
                <a:spcPct val="83000"/>
              </a:lnSpc>
              <a:spcBef>
                <a:spcPts val="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endParaRPr lang="en-US" altLang="en-US" sz="700" dirty="0"/>
          </a:p>
        </p:txBody>
      </p:sp>
      <p:pic>
        <p:nvPicPr>
          <p:cNvPr id="837" name="picture 8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522950" y="8042484"/>
            <a:ext cx="2806205" cy="1218933"/>
          </a:xfrm>
          <a:prstGeom prst="rect">
            <a:avLst/>
          </a:prstGeom>
        </p:spPr>
      </p:pic>
      <p:sp>
        <p:nvSpPr>
          <p:cNvPr id="838" name="rect"/>
          <p:cNvSpPr/>
          <p:nvPr/>
        </p:nvSpPr>
        <p:spPr>
          <a:xfrm>
            <a:off x="13647739" y="8042454"/>
            <a:ext cx="12700" cy="1218958"/>
          </a:xfrm>
          <a:prstGeom prst="rect">
            <a:avLst/>
          </a:prstGeom>
          <a:solidFill>
            <a:srgbClr val="F4F5F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839" name="table 839"/>
          <p:cNvGraphicFramePr>
            <a:graphicFrameLocks noGrp="1"/>
          </p:cNvGraphicFramePr>
          <p:nvPr/>
        </p:nvGraphicFramePr>
        <p:xfrm>
          <a:off x="11604240" y="8042454"/>
          <a:ext cx="2743200" cy="1218564"/>
        </p:xfrm>
        <a:graphic>
          <a:graphicData uri="http://schemas.openxmlformats.org/drawingml/2006/table">
            <a:tbl>
              <a:tblPr/>
              <a:tblGrid>
                <a:gridCol w="772159"/>
                <a:gridCol w="602615"/>
                <a:gridCol w="1368425"/>
              </a:tblGrid>
              <a:tr h="12185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300" dirty="0"/>
                    </a:p>
                    <a:p>
                      <a:pPr marL="235585" algn="l" rtl="0" eaLnBrk="0">
                        <a:lnSpc>
                          <a:spcPts val="955"/>
                        </a:lnSpc>
                        <a:spcBef>
                          <a:spcPts val="0"/>
                        </a:spcBef>
                      </a:pPr>
                      <a:r>
                        <a:rPr sz="70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Ite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</a:t>
                      </a:r>
                      <a:endParaRPr lang="en-US" altLang="en-US" sz="700" dirty="0"/>
                    </a:p>
                    <a:p>
                      <a:pPr marL="33020" algn="l" rtl="0" eaLnBrk="0">
                        <a:lnSpc>
                          <a:spcPts val="955"/>
                        </a:lnSpc>
                        <a:spcBef>
                          <a:spcPts val="945"/>
                        </a:spcBef>
                      </a:pP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Frame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siz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mm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ts val="955"/>
                        </a:lnSpc>
                        <a:spcBef>
                          <a:spcPts val="945"/>
                        </a:spcBef>
                      </a:pP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Graphic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ze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mm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lang="en-US" altLang="en-US" sz="700" dirty="0"/>
                    </a:p>
                    <a:p>
                      <a:pPr marL="92710" algn="l" rtl="0" eaLnBrk="0">
                        <a:lnSpc>
                          <a:spcPts val="955"/>
                        </a:lnSpc>
                        <a:spcBef>
                          <a:spcPts val="945"/>
                        </a:spcBef>
                      </a:pP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Weight(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Kg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700" dirty="0"/>
                    </a:p>
                    <a:p>
                      <a:pPr marL="18415" algn="l" rtl="0" eaLnBrk="0">
                        <a:lnSpc>
                          <a:spcPts val="955"/>
                        </a:lnSpc>
                        <a:spcBef>
                          <a:spcPts val="5"/>
                        </a:spcBef>
                      </a:pP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Packing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Si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cm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500" dirty="0"/>
                    </a:p>
                    <a:p>
                      <a:pPr marL="8636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SI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/2/3</a:t>
                      </a:r>
                      <a:endParaRPr lang="en-US" altLang="en-US" sz="700" dirty="0"/>
                    </a:p>
                    <a:p>
                      <a:pPr marL="104140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850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×2000</a:t>
                      </a:r>
                      <a:endParaRPr lang="en-US" altLang="en-US" sz="700" dirty="0"/>
                    </a:p>
                    <a:p>
                      <a:pPr marL="104140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880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×2030</a:t>
                      </a:r>
                      <a:endParaRPr lang="en-US" altLang="en-US" sz="700" dirty="0"/>
                    </a:p>
                    <a:p>
                      <a:pPr marL="260985" algn="l" rtl="0" eaLnBrk="0">
                        <a:lnSpc>
                          <a:spcPct val="79000"/>
                        </a:lnSpc>
                        <a:spcBef>
                          <a:spcPts val="125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marL="9906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69×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13×51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500" dirty="0"/>
                    </a:p>
                    <a:p>
                      <a:pPr marL="211455" algn="l" rtl="0" eaLnBrk="0">
                        <a:lnSpc>
                          <a:spcPct val="81000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FR</a:t>
                      </a:r>
                      <a:r>
                        <a:rPr sz="700" spc="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ZD-SI4</a:t>
                      </a:r>
                      <a:endParaRPr lang="en-US" altLang="en-US" sz="700" dirty="0"/>
                    </a:p>
                    <a:p>
                      <a:pPr marL="36830" algn="l" rtl="0" eaLnBrk="0">
                        <a:lnSpc>
                          <a:spcPct val="90000"/>
                        </a:lnSpc>
                        <a:spcBef>
                          <a:spcPts val="1250"/>
                        </a:spcBef>
                      </a:pPr>
                      <a:r>
                        <a:rPr sz="6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1200×1200×22801500×4100</a:t>
                      </a:r>
                      <a:r>
                        <a:rPr sz="600" spc="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</a:t>
                      </a:r>
                      <a:r>
                        <a:rPr sz="6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500</a:t>
                      </a:r>
                      <a:endParaRPr lang="en-US" altLang="en-US" sz="600" dirty="0"/>
                    </a:p>
                    <a:p>
                      <a:pPr marL="144145" algn="l" rtl="0" eaLnBrk="0">
                        <a:lnSpc>
                          <a:spcPct val="80000"/>
                        </a:lnSpc>
                        <a:spcBef>
                          <a:spcPts val="127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320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0×2280</a:t>
                      </a:r>
                      <a:endParaRPr lang="en-US" altLang="en-US" sz="700" dirty="0"/>
                    </a:p>
                    <a:p>
                      <a:pPr marL="321945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marL="160020" algn="l" rtl="0" eaLnBrk="0">
                        <a:lnSpc>
                          <a:spcPct val="80000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27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×27×97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40" name="textbox 840"/>
          <p:cNvSpPr/>
          <p:nvPr/>
        </p:nvSpPr>
        <p:spPr>
          <a:xfrm>
            <a:off x="13781458" y="8602547"/>
            <a:ext cx="470534" cy="5988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00×4100</a:t>
            </a:r>
            <a:endParaRPr lang="en-US" altLang="en-US" sz="700" dirty="0"/>
          </a:p>
          <a:p>
            <a:pPr marL="17653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1524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101×27×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48</a:t>
            </a:r>
            <a:endParaRPr lang="en-US" altLang="en-US" sz="700" dirty="0"/>
          </a:p>
        </p:txBody>
      </p:sp>
      <p:graphicFrame>
        <p:nvGraphicFramePr>
          <p:cNvPr id="841" name="table 841"/>
          <p:cNvGraphicFramePr>
            <a:graphicFrameLocks noGrp="1"/>
          </p:cNvGraphicFramePr>
          <p:nvPr/>
        </p:nvGraphicFramePr>
        <p:xfrm>
          <a:off x="4403514" y="8659142"/>
          <a:ext cx="2700020" cy="737234"/>
        </p:xfrm>
        <a:graphic>
          <a:graphicData uri="http://schemas.openxmlformats.org/drawingml/2006/table">
            <a:tbl>
              <a:tblPr/>
              <a:tblGrid>
                <a:gridCol w="2700020"/>
              </a:tblGrid>
              <a:tr h="246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42" name="picture 8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622458" y="8418544"/>
            <a:ext cx="3481247" cy="1218933"/>
          </a:xfrm>
          <a:prstGeom prst="rect">
            <a:avLst/>
          </a:prstGeom>
        </p:spPr>
      </p:pic>
      <p:sp>
        <p:nvSpPr>
          <p:cNvPr id="843" name="textbox 843"/>
          <p:cNvSpPr/>
          <p:nvPr/>
        </p:nvSpPr>
        <p:spPr>
          <a:xfrm>
            <a:off x="3691050" y="8462190"/>
            <a:ext cx="711200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4572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270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0541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12000"/>
              </a:lnSpc>
            </a:pPr>
            <a:endParaRPr lang="en-US" altLang="en-US" sz="700" dirty="0"/>
          </a:p>
          <a:p>
            <a:pPr marL="31115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pic>
        <p:nvPicPr>
          <p:cNvPr id="844" name="picture 8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631063" y="8196107"/>
            <a:ext cx="1134414" cy="105079"/>
          </a:xfrm>
          <a:prstGeom prst="rect">
            <a:avLst/>
          </a:prstGeom>
        </p:spPr>
      </p:pic>
      <p:sp>
        <p:nvSpPr>
          <p:cNvPr id="845" name="textbox 845"/>
          <p:cNvSpPr/>
          <p:nvPr/>
        </p:nvSpPr>
        <p:spPr>
          <a:xfrm>
            <a:off x="4562426" y="8490739"/>
            <a:ext cx="424815" cy="10864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2385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ZD-PA1</a:t>
            </a:r>
            <a:endParaRPr lang="en-US" altLang="en-US" sz="700" dirty="0"/>
          </a:p>
          <a:p>
            <a:pPr marL="1778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×1320</a:t>
            </a:r>
            <a:endParaRPr lang="en-US" altLang="en-US" sz="700" dirty="0"/>
          </a:p>
          <a:p>
            <a:pPr marL="1524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10×1880</a:t>
            </a:r>
            <a:endParaRPr lang="en-US" altLang="en-US" sz="700" dirty="0"/>
          </a:p>
          <a:p>
            <a:pPr marL="17462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64×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12×36</a:t>
            </a:r>
            <a:endParaRPr lang="en-US" altLang="en-US" sz="700" dirty="0"/>
          </a:p>
        </p:txBody>
      </p:sp>
      <p:graphicFrame>
        <p:nvGraphicFramePr>
          <p:cNvPr id="846" name="table 846"/>
          <p:cNvGraphicFramePr>
            <a:graphicFrameLocks noGrp="1"/>
          </p:cNvGraphicFramePr>
          <p:nvPr/>
        </p:nvGraphicFramePr>
        <p:xfrm>
          <a:off x="5072213" y="8418524"/>
          <a:ext cx="1362710" cy="1218564"/>
        </p:xfrm>
        <a:graphic>
          <a:graphicData uri="http://schemas.openxmlformats.org/drawingml/2006/table">
            <a:tbl>
              <a:tblPr/>
              <a:tblGrid>
                <a:gridCol w="681355"/>
                <a:gridCol w="681355"/>
              </a:tblGrid>
              <a:tr h="12185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500" dirty="0"/>
                    </a:p>
                    <a:p>
                      <a:pPr marL="18732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ZD-PA2</a:t>
                      </a:r>
                      <a:endParaRPr lang="en-US" altLang="en-US" sz="700" dirty="0"/>
                    </a:p>
                    <a:p>
                      <a:pPr marL="172085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380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×1300</a:t>
                      </a:r>
                      <a:endParaRPr lang="en-US" altLang="en-US" sz="700" dirty="0"/>
                    </a:p>
                    <a:p>
                      <a:pPr marL="169545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10×1880</a:t>
                      </a:r>
                      <a:endParaRPr lang="en-US" altLang="en-US" sz="700" dirty="0"/>
                    </a:p>
                    <a:p>
                      <a:pPr marL="326390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167640" algn="l" rtl="0" eaLnBrk="0">
                        <a:lnSpc>
                          <a:spcPct val="80000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35×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18×83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500" dirty="0"/>
                    </a:p>
                    <a:p>
                      <a:pPr marL="17780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ZD-PA3</a:t>
                      </a:r>
                      <a:endParaRPr lang="en-US" altLang="en-US" sz="700" dirty="0"/>
                    </a:p>
                    <a:p>
                      <a:pPr marL="163195" algn="l" rtl="0" eaLnBrk="0">
                        <a:lnSpc>
                          <a:spcPct val="80000"/>
                        </a:lnSpc>
                        <a:spcBef>
                          <a:spcPts val="124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380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×1255</a:t>
                      </a:r>
                      <a:endParaRPr lang="en-US" altLang="en-US" sz="700" dirty="0"/>
                    </a:p>
                    <a:p>
                      <a:pPr marL="160655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30×1370</a:t>
                      </a:r>
                      <a:endParaRPr lang="en-US" altLang="en-US" sz="700" dirty="0"/>
                    </a:p>
                    <a:p>
                      <a:pPr marL="319405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marL="155575" algn="l" rtl="0" eaLnBrk="0">
                        <a:lnSpc>
                          <a:spcPct val="80000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8×17×50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47" name="textbox 847"/>
          <p:cNvSpPr/>
          <p:nvPr/>
        </p:nvSpPr>
        <p:spPr>
          <a:xfrm>
            <a:off x="6557075" y="8491273"/>
            <a:ext cx="449580" cy="11347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50165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ZD-PA4</a:t>
            </a:r>
            <a:endParaRPr lang="en-US" altLang="en-US" sz="700" dirty="0"/>
          </a:p>
          <a:p>
            <a:pPr marL="3556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380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×1600</a:t>
            </a:r>
            <a:endParaRPr lang="en-US" altLang="en-US" sz="700" dirty="0"/>
          </a:p>
          <a:p>
            <a:pPr marL="3302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20×2500</a:t>
            </a:r>
            <a:endParaRPr lang="en-US" altLang="en-US" sz="700" dirty="0"/>
          </a:p>
          <a:p>
            <a:pPr marL="192405" algn="l" rtl="0" eaLnBrk="0">
              <a:lnSpc>
                <a:spcPct val="79000"/>
              </a:lnSpc>
              <a:spcBef>
                <a:spcPts val="125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0000"/>
              </a:lnSpc>
            </a:pPr>
            <a:endParaRPr lang="en-US" altLang="en-US" sz="600" dirty="0"/>
          </a:p>
          <a:p>
            <a:pPr marL="31115" indent="-18415" algn="l" rtl="0" eaLnBrk="0">
              <a:lnSpc>
                <a:spcPct val="94000"/>
              </a:lnSpc>
              <a:spcBef>
                <a:spcPts val="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4×16×18/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18×80</a:t>
            </a:r>
            <a:endParaRPr lang="en-US" altLang="en-US" sz="700" dirty="0"/>
          </a:p>
        </p:txBody>
      </p:sp>
      <p:pic>
        <p:nvPicPr>
          <p:cNvPr id="848" name="picture 8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1527797" y="7875371"/>
            <a:ext cx="1322222" cy="106337"/>
          </a:xfrm>
          <a:prstGeom prst="rect">
            <a:avLst/>
          </a:prstGeom>
        </p:spPr>
      </p:pic>
      <p:sp>
        <p:nvSpPr>
          <p:cNvPr id="849" name="textbox 849"/>
          <p:cNvSpPr/>
          <p:nvPr/>
        </p:nvSpPr>
        <p:spPr>
          <a:xfrm>
            <a:off x="10055675" y="9219800"/>
            <a:ext cx="800734" cy="2628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lang="en-US" altLang="en-US" sz="1000" dirty="0"/>
          </a:p>
          <a:p>
            <a:pPr algn="l" rtl="0" eaLnBrk="0">
              <a:lnSpc>
                <a:spcPct val="178000"/>
              </a:lnSpc>
            </a:pPr>
            <a:endParaRPr lang="en-US" altLang="en-US" sz="100" dirty="0"/>
          </a:p>
          <a:p>
            <a:pPr marL="17145" algn="l" rtl="0" eaLnBrk="0">
              <a:lnSpc>
                <a:spcPct val="82000"/>
              </a:lnSpc>
              <a:spcBef>
                <a:spcPts val="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EZ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Tower</a:t>
            </a:r>
            <a:endParaRPr lang="en-US" altLang="en-US" sz="700" dirty="0"/>
          </a:p>
        </p:txBody>
      </p:sp>
      <p:sp>
        <p:nvSpPr>
          <p:cNvPr id="850" name="textbox 850"/>
          <p:cNvSpPr/>
          <p:nvPr/>
        </p:nvSpPr>
        <p:spPr>
          <a:xfrm>
            <a:off x="8484782" y="9219800"/>
            <a:ext cx="870585" cy="2635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1000" dirty="0"/>
          </a:p>
          <a:p>
            <a:pPr marL="17780" algn="l" rtl="0" eaLnBrk="0">
              <a:lnSpc>
                <a:spcPct val="83000"/>
              </a:lnSpc>
              <a:spcBef>
                <a:spcPts val="21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endParaRPr lang="en-US" altLang="en-US" sz="700" dirty="0"/>
          </a:p>
        </p:txBody>
      </p:sp>
      <p:pic>
        <p:nvPicPr>
          <p:cNvPr id="851" name="picture 85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98842" y="1024463"/>
            <a:ext cx="13144500" cy="8521700"/>
          </a:xfrm>
          <a:prstGeom prst="rect">
            <a:avLst/>
          </a:prstGeom>
        </p:spPr>
      </p:pic>
      <p:sp>
        <p:nvSpPr>
          <p:cNvPr id="852" name="textbox 852"/>
          <p:cNvSpPr/>
          <p:nvPr/>
        </p:nvSpPr>
        <p:spPr>
          <a:xfrm>
            <a:off x="8378464" y="559738"/>
            <a:ext cx="2924810" cy="3327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2500" b="1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SINGULA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25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lang="en-US" altLang="en-US" sz="2500" dirty="0"/>
          </a:p>
        </p:txBody>
      </p:sp>
      <p:grpSp>
        <p:nvGrpSpPr>
          <p:cNvPr id="90" name="group 90"/>
          <p:cNvGrpSpPr/>
          <p:nvPr/>
        </p:nvGrpSpPr>
        <p:grpSpPr>
          <a:xfrm rot="21600000">
            <a:off x="14544713" y="9468357"/>
            <a:ext cx="794219" cy="614692"/>
            <a:chOff x="0" y="0"/>
            <a:chExt cx="794219" cy="614692"/>
          </a:xfrm>
        </p:grpSpPr>
        <p:pic>
          <p:nvPicPr>
            <p:cNvPr id="853" name="picture 85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794219" cy="614692"/>
            </a:xfrm>
            <a:prstGeom prst="rect">
              <a:avLst/>
            </a:prstGeom>
          </p:spPr>
        </p:pic>
        <p:sp>
          <p:nvSpPr>
            <p:cNvPr id="854" name="textbox 854"/>
            <p:cNvSpPr/>
            <p:nvPr/>
          </p:nvSpPr>
          <p:spPr>
            <a:xfrm>
              <a:off x="-12700" y="-12700"/>
              <a:ext cx="819785" cy="69786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8194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endParaRPr lang="en-US" altLang="en-US" sz="2000" dirty="0"/>
            </a:p>
            <a:p>
              <a:pPr marL="28194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endParaRPr lang="en-US" altLang="en-US" sz="2000" dirty="0"/>
            </a:p>
          </p:txBody>
        </p:sp>
      </p:grpSp>
      <p:sp>
        <p:nvSpPr>
          <p:cNvPr id="856" name="textbox 856"/>
          <p:cNvSpPr/>
          <p:nvPr/>
        </p:nvSpPr>
        <p:spPr>
          <a:xfrm>
            <a:off x="580346" y="559738"/>
            <a:ext cx="1944370" cy="3327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2500" b="1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IPAD</a:t>
            </a:r>
            <a:r>
              <a:rPr sz="25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</a:t>
            </a:r>
            <a:endParaRPr lang="en-US" altLang="en-US" sz="2500" dirty="0"/>
          </a:p>
        </p:txBody>
      </p:sp>
      <p:sp>
        <p:nvSpPr>
          <p:cNvPr id="857" name="textbox 857"/>
          <p:cNvSpPr/>
          <p:nvPr/>
        </p:nvSpPr>
        <p:spPr>
          <a:xfrm>
            <a:off x="14841219" y="7958227"/>
            <a:ext cx="161289" cy="1362710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GULAR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11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8" name="picture 8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5986" cy="10475976"/>
          </a:xfrm>
          <a:prstGeom prst="rect">
            <a:avLst/>
          </a:prstGeom>
        </p:spPr>
      </p:pic>
      <p:sp>
        <p:nvSpPr>
          <p:cNvPr id="859" name="textbox 859"/>
          <p:cNvSpPr/>
          <p:nvPr/>
        </p:nvSpPr>
        <p:spPr>
          <a:xfrm>
            <a:off x="8511715" y="3729800"/>
            <a:ext cx="696594" cy="2673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ZD-HB-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1000" dirty="0"/>
          </a:p>
          <a:p>
            <a:pPr algn="l" rtl="0" eaLnBrk="0">
              <a:lnSpc>
                <a:spcPct val="1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  <a:spcBef>
                <a:spcPts val="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Tapered</a:t>
            </a:r>
            <a:r>
              <a:rPr sz="700" spc="1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Circle</a:t>
            </a:r>
            <a:endParaRPr lang="en-US" altLang="en-US" sz="700" dirty="0"/>
          </a:p>
        </p:txBody>
      </p:sp>
      <p:sp>
        <p:nvSpPr>
          <p:cNvPr id="860" name="textbox 860"/>
          <p:cNvSpPr/>
          <p:nvPr/>
        </p:nvSpPr>
        <p:spPr>
          <a:xfrm>
            <a:off x="10459309" y="2197837"/>
            <a:ext cx="765175" cy="2432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ZD-HB-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</a:t>
            </a:r>
            <a:endParaRPr lang="en-US" altLang="en-US" sz="1000" dirty="0"/>
          </a:p>
          <a:p>
            <a:pPr marL="20320" algn="l" rtl="0" eaLnBrk="0">
              <a:lnSpc>
                <a:spcPct val="82000"/>
              </a:lnSpc>
              <a:spcBef>
                <a:spcPts val="40"/>
              </a:spcBef>
            </a:pP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1830×5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10mm</a:t>
            </a:r>
            <a:endParaRPr lang="en-US" altLang="en-US" sz="700" dirty="0"/>
          </a:p>
        </p:txBody>
      </p:sp>
      <p:sp>
        <p:nvSpPr>
          <p:cNvPr id="861" name="textbox 861"/>
          <p:cNvSpPr/>
          <p:nvPr/>
        </p:nvSpPr>
        <p:spPr>
          <a:xfrm>
            <a:off x="12758766" y="2197837"/>
            <a:ext cx="765175" cy="2432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ZD-HB-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</a:t>
            </a:r>
            <a:endParaRPr lang="en-US" altLang="en-US" sz="1000" dirty="0"/>
          </a:p>
          <a:p>
            <a:pPr marL="13970" algn="l" rtl="0" eaLnBrk="0">
              <a:lnSpc>
                <a:spcPct val="82000"/>
              </a:lnSpc>
              <a:spcBef>
                <a:spcPts val="40"/>
              </a:spcBef>
            </a:pP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3000×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10mm</a:t>
            </a:r>
            <a:endParaRPr lang="en-US" altLang="en-US" sz="700" dirty="0"/>
          </a:p>
        </p:txBody>
      </p:sp>
      <p:sp>
        <p:nvSpPr>
          <p:cNvPr id="862" name="textbox 862"/>
          <p:cNvSpPr/>
          <p:nvPr/>
        </p:nvSpPr>
        <p:spPr>
          <a:xfrm>
            <a:off x="8512142" y="2197837"/>
            <a:ext cx="765175" cy="2432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ZD-HB-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</a:t>
            </a:r>
            <a:endParaRPr lang="en-US" altLang="en-US" sz="1000" dirty="0"/>
          </a:p>
          <a:p>
            <a:pPr marL="20320" algn="l" rtl="0" eaLnBrk="0">
              <a:lnSpc>
                <a:spcPct val="82000"/>
              </a:lnSpc>
              <a:spcBef>
                <a:spcPts val="40"/>
              </a:spcBef>
            </a:pP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1220×3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10mm</a:t>
            </a:r>
            <a:endParaRPr lang="en-US" altLang="en-US" sz="700" dirty="0"/>
          </a:p>
        </p:txBody>
      </p:sp>
      <p:sp>
        <p:nvSpPr>
          <p:cNvPr id="863" name="textbox 863"/>
          <p:cNvSpPr/>
          <p:nvPr/>
        </p:nvSpPr>
        <p:spPr>
          <a:xfrm>
            <a:off x="10459309" y="3729800"/>
            <a:ext cx="1127760" cy="2673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ZD-HB-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lang="en-US" altLang="en-US" sz="1000" dirty="0"/>
          </a:p>
          <a:p>
            <a:pPr algn="l" rtl="0" eaLnBrk="0">
              <a:lnSpc>
                <a:spcPct val="193000"/>
              </a:lnSpc>
            </a:pPr>
            <a:endParaRPr lang="en-US" altLang="en-US" sz="100" dirty="0"/>
          </a:p>
          <a:p>
            <a:pPr marL="17145" algn="l" rtl="0" eaLnBrk="0">
              <a:lnSpc>
                <a:spcPct val="82000"/>
              </a:lnSpc>
              <a:spcBef>
                <a:spcPts val="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Rectangle</a:t>
            </a:r>
            <a:r>
              <a:rPr sz="700" spc="1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Hanging</a:t>
            </a:r>
            <a:r>
              <a:rPr sz="700" spc="1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endParaRPr lang="en-US" altLang="en-US" sz="700" dirty="0"/>
          </a:p>
        </p:txBody>
      </p:sp>
      <p:sp>
        <p:nvSpPr>
          <p:cNvPr id="864" name="textbox 864"/>
          <p:cNvSpPr/>
          <p:nvPr/>
        </p:nvSpPr>
        <p:spPr>
          <a:xfrm>
            <a:off x="12758644" y="3731451"/>
            <a:ext cx="948689" cy="2654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ZD-HB-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1000" dirty="0"/>
          </a:p>
          <a:p>
            <a:pPr algn="l" rtl="0" eaLnBrk="0">
              <a:lnSpc>
                <a:spcPct val="195000"/>
              </a:lnSpc>
            </a:pPr>
            <a:endParaRPr lang="en-US" altLang="en-US" sz="100" dirty="0"/>
          </a:p>
          <a:p>
            <a:pPr marL="14605" algn="l" rtl="0" eaLnBrk="0">
              <a:lnSpc>
                <a:spcPct val="83000"/>
              </a:lnSpc>
              <a:spcBef>
                <a:spcPts val="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Circle</a:t>
            </a:r>
            <a:r>
              <a:rPr sz="700" spc="1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Hanging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endParaRPr lang="en-US" altLang="en-US" sz="700" dirty="0"/>
          </a:p>
        </p:txBody>
      </p:sp>
      <p:sp>
        <p:nvSpPr>
          <p:cNvPr id="865" name="textbox 865"/>
          <p:cNvSpPr/>
          <p:nvPr/>
        </p:nvSpPr>
        <p:spPr>
          <a:xfrm>
            <a:off x="12758628" y="6828561"/>
            <a:ext cx="723900" cy="253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ZD-HB-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1000" dirty="0"/>
          </a:p>
          <a:p>
            <a:pPr marL="13335" algn="l" rtl="0" eaLnBrk="0">
              <a:lnSpc>
                <a:spcPct val="82000"/>
              </a:lnSpc>
              <a:spcBef>
                <a:spcPts val="12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Tapered</a:t>
            </a:r>
            <a:r>
              <a:rPr sz="700" spc="1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Triangle</a:t>
            </a:r>
            <a:endParaRPr lang="en-US" altLang="en-US" sz="700" dirty="0"/>
          </a:p>
        </p:txBody>
      </p:sp>
      <p:sp>
        <p:nvSpPr>
          <p:cNvPr id="866" name="textbox 866"/>
          <p:cNvSpPr/>
          <p:nvPr/>
        </p:nvSpPr>
        <p:spPr>
          <a:xfrm>
            <a:off x="10458928" y="5221668"/>
            <a:ext cx="1367789" cy="2520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ZD-HB-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1000" dirty="0"/>
          </a:p>
          <a:p>
            <a:pPr marL="15240" algn="l" rtl="0" eaLnBrk="0">
              <a:lnSpc>
                <a:spcPct val="83000"/>
              </a:lnSpc>
              <a:spcBef>
                <a:spcPts val="12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Curved</a:t>
            </a:r>
            <a:r>
              <a:rPr sz="700" spc="1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Triangle</a:t>
            </a:r>
            <a:r>
              <a:rPr sz="700" spc="1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Hanging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endParaRPr lang="en-US" altLang="en-US" sz="700" dirty="0"/>
          </a:p>
        </p:txBody>
      </p:sp>
      <p:sp>
        <p:nvSpPr>
          <p:cNvPr id="867" name="textbox 867"/>
          <p:cNvSpPr/>
          <p:nvPr/>
        </p:nvSpPr>
        <p:spPr>
          <a:xfrm>
            <a:off x="8512129" y="6824371"/>
            <a:ext cx="696594" cy="254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ZD-HB-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1000" dirty="0"/>
          </a:p>
          <a:p>
            <a:pPr marL="17780" algn="l" rtl="0" eaLnBrk="0">
              <a:lnSpc>
                <a:spcPct val="82000"/>
              </a:lnSpc>
              <a:spcBef>
                <a:spcPts val="125"/>
              </a:spcBef>
            </a:pP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otball</a:t>
            </a:r>
            <a:endParaRPr lang="en-US" altLang="en-US" sz="700" dirty="0"/>
          </a:p>
        </p:txBody>
      </p:sp>
      <p:sp>
        <p:nvSpPr>
          <p:cNvPr id="868" name="textbox 868"/>
          <p:cNvSpPr/>
          <p:nvPr/>
        </p:nvSpPr>
        <p:spPr>
          <a:xfrm>
            <a:off x="10459296" y="6824371"/>
            <a:ext cx="876300" cy="2622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3000"/>
              </a:lnSpc>
            </a:pP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ZD-HB-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1000" dirty="0"/>
          </a:p>
          <a:p>
            <a:pPr marL="14605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hanging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</a:t>
            </a:r>
            <a:endParaRPr lang="en-US" altLang="en-US" sz="700" dirty="0"/>
          </a:p>
        </p:txBody>
      </p:sp>
      <p:sp>
        <p:nvSpPr>
          <p:cNvPr id="869" name="textbox 869"/>
          <p:cNvSpPr/>
          <p:nvPr/>
        </p:nvSpPr>
        <p:spPr>
          <a:xfrm>
            <a:off x="12758631" y="5239029"/>
            <a:ext cx="675640" cy="252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ZD-HB-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1000" dirty="0"/>
          </a:p>
          <a:p>
            <a:pPr marL="17145" algn="l" rtl="0" eaLnBrk="0">
              <a:lnSpc>
                <a:spcPct val="82000"/>
              </a:lnSpc>
              <a:spcBef>
                <a:spcPts val="125"/>
              </a:spcBef>
            </a:pP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Pin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wheel</a:t>
            </a:r>
            <a:endParaRPr lang="en-US" altLang="en-US" sz="700" dirty="0"/>
          </a:p>
        </p:txBody>
      </p:sp>
      <p:sp>
        <p:nvSpPr>
          <p:cNvPr id="870" name="textbox 870"/>
          <p:cNvSpPr/>
          <p:nvPr/>
        </p:nvSpPr>
        <p:spPr>
          <a:xfrm>
            <a:off x="8461345" y="5221668"/>
            <a:ext cx="1047114" cy="2520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ZD-HB-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1000" dirty="0"/>
          </a:p>
          <a:p>
            <a:pPr marL="13335" algn="l" rtl="0" eaLnBrk="0">
              <a:lnSpc>
                <a:spcPct val="82000"/>
              </a:lnSpc>
              <a:spcBef>
                <a:spcPts val="13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Triangle</a:t>
            </a:r>
            <a:r>
              <a:rPr sz="700" spc="1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Hanging</a:t>
            </a:r>
            <a:r>
              <a:rPr sz="700" spc="1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endParaRPr lang="en-US" altLang="en-US" sz="700" dirty="0"/>
          </a:p>
        </p:txBody>
      </p:sp>
      <p:pic>
        <p:nvPicPr>
          <p:cNvPr id="871" name="picture 8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135187" y="2330621"/>
            <a:ext cx="6172162" cy="4648174"/>
          </a:xfrm>
          <a:prstGeom prst="rect">
            <a:avLst/>
          </a:prstGeom>
        </p:spPr>
      </p:pic>
      <p:pic>
        <p:nvPicPr>
          <p:cNvPr id="872" name="picture 8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16359" y="3996861"/>
            <a:ext cx="6108696" cy="2692393"/>
          </a:xfrm>
          <a:prstGeom prst="rect">
            <a:avLst/>
          </a:prstGeom>
        </p:spPr>
      </p:pic>
      <p:pic>
        <p:nvPicPr>
          <p:cNvPr id="873" name="picture 87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83984" y="7795317"/>
            <a:ext cx="6414820" cy="1872780"/>
          </a:xfrm>
          <a:prstGeom prst="rect">
            <a:avLst/>
          </a:prstGeom>
        </p:spPr>
      </p:pic>
      <p:graphicFrame>
        <p:nvGraphicFramePr>
          <p:cNvPr id="874" name="table 874"/>
          <p:cNvGraphicFramePr>
            <a:graphicFrameLocks noGrp="1"/>
          </p:cNvGraphicFramePr>
          <p:nvPr/>
        </p:nvGraphicFramePr>
        <p:xfrm>
          <a:off x="1165041" y="7795324"/>
          <a:ext cx="5634354" cy="1872614"/>
        </p:xfrm>
        <a:graphic>
          <a:graphicData uri="http://schemas.openxmlformats.org/drawingml/2006/table">
            <a:tbl>
              <a:tblPr/>
              <a:tblGrid>
                <a:gridCol w="804544"/>
                <a:gridCol w="805179"/>
                <a:gridCol w="805179"/>
                <a:gridCol w="803909"/>
                <a:gridCol w="803909"/>
                <a:gridCol w="805179"/>
                <a:gridCol w="806450"/>
              </a:tblGrid>
              <a:tr h="6927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900" dirty="0"/>
                    </a:p>
                    <a:p>
                      <a:pPr marL="177800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EM-17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3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77000"/>
                        </a:lnSpc>
                      </a:pPr>
                      <a:endParaRPr lang="en-US" altLang="en-US" sz="100" dirty="0"/>
                    </a:p>
                    <a:p>
                      <a:pPr marL="102870" algn="l" rtl="0" eaLnBrk="0">
                        <a:lnSpc>
                          <a:spcPts val="955"/>
                        </a:lnSpc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Tapered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ircle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900" dirty="0"/>
                    </a:p>
                    <a:p>
                      <a:pPr marL="204470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EM-17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21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3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77000"/>
                        </a:lnSpc>
                      </a:pPr>
                      <a:endParaRPr lang="en-US" altLang="en-US" sz="100" dirty="0"/>
                    </a:p>
                    <a:p>
                      <a:pPr marL="204470" algn="l" rtl="0" eaLnBrk="0">
                        <a:lnSpc>
                          <a:spcPts val="955"/>
                        </a:lnSpc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Rectang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900" dirty="0"/>
                    </a:p>
                    <a:p>
                      <a:pPr marL="208280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EM-17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11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3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77000"/>
                        </a:lnSpc>
                      </a:pPr>
                      <a:endParaRPr lang="en-US" altLang="en-US" sz="100" dirty="0"/>
                    </a:p>
                    <a:p>
                      <a:pPr marL="284480" algn="l" rtl="0" eaLnBrk="0">
                        <a:lnSpc>
                          <a:spcPts val="955"/>
                        </a:lnSpc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Circ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900" dirty="0"/>
                    </a:p>
                    <a:p>
                      <a:pPr marL="19431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EM-17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31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80000"/>
                        </a:lnSpc>
                      </a:pPr>
                      <a:endParaRPr lang="en-US" altLang="en-US" sz="100" dirty="0"/>
                    </a:p>
                    <a:p>
                      <a:pPr marL="224790" algn="l" rtl="0" eaLnBrk="0">
                        <a:lnSpc>
                          <a:spcPts val="955"/>
                        </a:lnSpc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Trian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gle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900" dirty="0"/>
                    </a:p>
                    <a:p>
                      <a:pPr marL="19113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EM-17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32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2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83000"/>
                        </a:lnSpc>
                      </a:pPr>
                      <a:endParaRPr lang="en-US" altLang="en-US" sz="100" dirty="0"/>
                    </a:p>
                    <a:p>
                      <a:pPr marL="147955" algn="l" rtl="0" eaLnBrk="0">
                        <a:lnSpc>
                          <a:spcPts val="955"/>
                        </a:lnSpc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Curv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900" dirty="0"/>
                    </a:p>
                    <a:p>
                      <a:pPr marL="18478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EM-17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21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900" dirty="0"/>
                    </a:p>
                    <a:p>
                      <a:pPr marL="19494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EM-17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22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29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8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3000"/>
                        </a:lnSpc>
                      </a:pPr>
                      <a:endParaRPr lang="en-US" altLang="en-US" sz="100" dirty="0"/>
                    </a:p>
                    <a:p>
                      <a:pPr marL="126365" algn="l" rtl="0" eaLnBrk="0">
                        <a:lnSpc>
                          <a:spcPct val="126000"/>
                        </a:lnSpc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10’-D8’×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3.5’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14’-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12’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H4’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15’-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13’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H4’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lang="en-US" altLang="en-US" sz="1000" dirty="0"/>
                    </a:p>
                    <a:p>
                      <a:pPr marL="8572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20’×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10’×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4’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500" dirty="0"/>
                    </a:p>
                    <a:p>
                      <a:pPr marL="154940" algn="l" rtl="0" eaLnBrk="0">
                        <a:lnSpc>
                          <a:spcPts val="515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5’×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2.5’</a:t>
                      </a:r>
                      <a:endParaRPr lang="en-US" altLang="en-US" sz="700" dirty="0"/>
                    </a:p>
                    <a:p>
                      <a:pPr marL="154940" algn="l" rtl="0" eaLnBrk="0">
                        <a:lnSpc>
                          <a:spcPts val="995"/>
                        </a:lnSpc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D10’×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2’</a:t>
                      </a:r>
                      <a:endParaRPr lang="en-US" altLang="en-US" sz="700" dirty="0"/>
                    </a:p>
                    <a:p>
                      <a:pPr marL="154940" algn="l" rtl="0" eaLnBrk="0">
                        <a:lnSpc>
                          <a:spcPts val="1045"/>
                        </a:lnSpc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D20’×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4’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500" dirty="0"/>
                    </a:p>
                    <a:p>
                      <a:pPr marL="193675" algn="l" rtl="0" eaLnBrk="0">
                        <a:lnSpc>
                          <a:spcPts val="515"/>
                        </a:lnSpc>
                        <a:spcBef>
                          <a:spcPts val="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10’×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3.5’</a:t>
                      </a:r>
                      <a:endParaRPr lang="en-US" altLang="en-US" sz="700" dirty="0"/>
                    </a:p>
                    <a:p>
                      <a:pPr marL="193675" algn="l" rtl="0" eaLnBrk="0">
                        <a:lnSpc>
                          <a:spcPts val="995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14’×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3.5’</a:t>
                      </a:r>
                      <a:endParaRPr lang="en-US" altLang="en-US" sz="700" dirty="0"/>
                    </a:p>
                    <a:p>
                      <a:pPr marL="193675" algn="l" rtl="0" eaLnBrk="0">
                        <a:lnSpc>
                          <a:spcPts val="1045"/>
                        </a:lnSpc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L20’×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4’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lang="en-US" altLang="en-US" sz="1000" dirty="0"/>
                    </a:p>
                    <a:p>
                      <a:pPr marL="21145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D12’×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4’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500" dirty="0"/>
                    </a:p>
                    <a:p>
                      <a:pPr marL="16446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800×600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600</a:t>
                      </a:r>
                      <a:endParaRPr lang="en-US" altLang="en-US" sz="700" dirty="0"/>
                    </a:p>
                    <a:p>
                      <a:pPr marL="149225" algn="l" rtl="0" eaLnBrk="0">
                        <a:lnSpc>
                          <a:spcPct val="80000"/>
                        </a:lnSpc>
                        <a:spcBef>
                          <a:spcPts val="33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1000×800×8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36000"/>
                        </a:lnSpc>
                      </a:pPr>
                      <a:endParaRPr lang="en-US" altLang="en-US" sz="200" dirty="0"/>
                    </a:p>
                    <a:p>
                      <a:pPr marL="10795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1400×1200×12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200" dirty="0"/>
                    </a:p>
                    <a:p>
                      <a:pPr marL="106680" indent="56515" algn="l" rtl="0" eaLnBrk="0">
                        <a:lnSpc>
                          <a:spcPct val="123000"/>
                        </a:lnSpc>
                        <a:spcBef>
                          <a:spcPts val="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800×800×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1000×1000×100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1400×1400×140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75" name="textbox 875"/>
          <p:cNvSpPr/>
          <p:nvPr/>
        </p:nvSpPr>
        <p:spPr>
          <a:xfrm>
            <a:off x="5702" y="384040"/>
            <a:ext cx="5171440" cy="6940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</a:pPr>
            <a:endParaRPr lang="en-US" altLang="en-US" sz="10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588645" algn="l" rtl="0" eaLnBrk="0">
              <a:lnSpc>
                <a:spcPct val="81000"/>
              </a:lnSpc>
            </a:pPr>
            <a:r>
              <a:rPr sz="2500" b="1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HANGING</a:t>
            </a:r>
            <a:r>
              <a:rPr sz="25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25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RIES</a:t>
            </a:r>
            <a:endParaRPr lang="en-US" altLang="en-US" sz="2500" dirty="0"/>
          </a:p>
        </p:txBody>
      </p:sp>
      <p:pic>
        <p:nvPicPr>
          <p:cNvPr id="876" name="picture 8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975830" y="927728"/>
            <a:ext cx="4076668" cy="2514592"/>
          </a:xfrm>
          <a:prstGeom prst="rect">
            <a:avLst/>
          </a:prstGeom>
        </p:spPr>
      </p:pic>
      <p:pic>
        <p:nvPicPr>
          <p:cNvPr id="877" name="picture 87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851609" y="7795317"/>
            <a:ext cx="4806734" cy="1872767"/>
          </a:xfrm>
          <a:prstGeom prst="rect">
            <a:avLst/>
          </a:prstGeom>
        </p:spPr>
      </p:pic>
      <p:pic>
        <p:nvPicPr>
          <p:cNvPr id="878" name="picture 87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615666" y="1085541"/>
            <a:ext cx="5778487" cy="1028697"/>
          </a:xfrm>
          <a:prstGeom prst="rect">
            <a:avLst/>
          </a:prstGeom>
        </p:spPr>
      </p:pic>
      <p:sp>
        <p:nvSpPr>
          <p:cNvPr id="879" name="path"/>
          <p:cNvSpPr/>
          <p:nvPr/>
        </p:nvSpPr>
        <p:spPr>
          <a:xfrm>
            <a:off x="8632665" y="8482006"/>
            <a:ext cx="4026472" cy="12700"/>
          </a:xfrm>
          <a:custGeom>
            <a:avLst/>
            <a:gdLst/>
            <a:ahLst/>
            <a:cxnLst/>
            <a:rect l="0" t="0" r="0" b="0"/>
            <a:pathLst>
              <a:path w="6340" h="20">
                <a:moveTo>
                  <a:pt x="6340" y="10"/>
                </a:moveTo>
                <a:lnTo>
                  <a:pt x="0" y="10"/>
                </a:lnTo>
              </a:path>
            </a:pathLst>
          </a:custGeom>
          <a:noFill/>
          <a:ln w="12700" cap="flat">
            <a:solidFill>
              <a:srgbClr val="F4F5F5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80" name="path"/>
          <p:cNvSpPr/>
          <p:nvPr/>
        </p:nvSpPr>
        <p:spPr>
          <a:xfrm>
            <a:off x="9431216" y="7795324"/>
            <a:ext cx="2426816" cy="1872767"/>
          </a:xfrm>
          <a:custGeom>
            <a:avLst/>
            <a:gdLst/>
            <a:ahLst/>
            <a:cxnLst/>
            <a:rect l="0" t="0" r="0" b="0"/>
            <a:pathLst>
              <a:path w="3821" h="2949">
                <a:moveTo>
                  <a:pt x="1277" y="0"/>
                </a:moveTo>
                <a:lnTo>
                  <a:pt x="1277" y="2949"/>
                </a:lnTo>
                <a:moveTo>
                  <a:pt x="10" y="0"/>
                </a:moveTo>
                <a:lnTo>
                  <a:pt x="10" y="2949"/>
                </a:lnTo>
                <a:moveTo>
                  <a:pt x="2545" y="0"/>
                </a:moveTo>
                <a:lnTo>
                  <a:pt x="2545" y="2949"/>
                </a:lnTo>
                <a:moveTo>
                  <a:pt x="3811" y="0"/>
                </a:moveTo>
                <a:lnTo>
                  <a:pt x="3811" y="2949"/>
                </a:lnTo>
              </a:path>
            </a:pathLst>
          </a:custGeom>
          <a:noFill/>
          <a:ln w="12700" cap="flat">
            <a:solidFill>
              <a:srgbClr val="F4F5F5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81" name="textbox 881"/>
          <p:cNvSpPr/>
          <p:nvPr/>
        </p:nvSpPr>
        <p:spPr>
          <a:xfrm>
            <a:off x="738739" y="1267987"/>
            <a:ext cx="2214245" cy="8572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indent="3175" algn="l" rtl="0" eaLnBrk="0">
              <a:lnSpc>
                <a:spcPct val="109000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These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extra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hanging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produced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quality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enable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seen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practically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anywhere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trade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show.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Available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square,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lang="en-US" altLang="en-US" sz="1000" dirty="0"/>
          </a:p>
        </p:txBody>
      </p:sp>
      <p:graphicFrame>
        <p:nvGraphicFramePr>
          <p:cNvPr id="882" name="table 882"/>
          <p:cNvGraphicFramePr>
            <a:graphicFrameLocks noGrp="1"/>
          </p:cNvGraphicFramePr>
          <p:nvPr/>
        </p:nvGraphicFramePr>
        <p:xfrm>
          <a:off x="12903606" y="7769904"/>
          <a:ext cx="1557655" cy="929639"/>
        </p:xfrm>
        <a:graphic>
          <a:graphicData uri="http://schemas.openxmlformats.org/drawingml/2006/table">
            <a:tbl>
              <a:tblPr/>
              <a:tblGrid>
                <a:gridCol w="1557655"/>
              </a:tblGrid>
              <a:tr h="9264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83" name="table 883"/>
          <p:cNvGraphicFramePr>
            <a:graphicFrameLocks noGrp="1"/>
          </p:cNvGraphicFramePr>
          <p:nvPr/>
        </p:nvGraphicFramePr>
        <p:xfrm>
          <a:off x="12914071" y="8739523"/>
          <a:ext cx="1557654" cy="929639"/>
        </p:xfrm>
        <a:graphic>
          <a:graphicData uri="http://schemas.openxmlformats.org/drawingml/2006/table">
            <a:tbl>
              <a:tblPr/>
              <a:tblGrid>
                <a:gridCol w="1557654"/>
              </a:tblGrid>
              <a:tr h="9264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84" name="textbox 884"/>
          <p:cNvSpPr/>
          <p:nvPr/>
        </p:nvSpPr>
        <p:spPr>
          <a:xfrm>
            <a:off x="742676" y="2247165"/>
            <a:ext cx="2012314" cy="5543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indent="4445" algn="l" rtl="0" eaLnBrk="0">
              <a:lnSpc>
                <a:spcPct val="116000"/>
              </a:lnSpc>
            </a:pP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umerous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there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Hanging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would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almost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any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situation</a:t>
            </a:r>
            <a:r>
              <a:rPr sz="10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1000" dirty="0"/>
          </a:p>
        </p:txBody>
      </p:sp>
      <p:pic>
        <p:nvPicPr>
          <p:cNvPr id="885" name="picture 88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3116662" y="8915151"/>
            <a:ext cx="1152574" cy="551901"/>
          </a:xfrm>
          <a:prstGeom prst="rect">
            <a:avLst/>
          </a:prstGeom>
        </p:spPr>
      </p:pic>
      <p:sp>
        <p:nvSpPr>
          <p:cNvPr id="886" name="textbox 886"/>
          <p:cNvSpPr/>
          <p:nvPr/>
        </p:nvSpPr>
        <p:spPr>
          <a:xfrm>
            <a:off x="596719" y="7894870"/>
            <a:ext cx="382270" cy="16078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9080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algn="l" rtl="0" eaLnBrk="0">
              <a:lnSpc>
                <a:spcPct val="148000"/>
              </a:lnSpc>
            </a:pPr>
            <a:endParaRPr lang="en-US" altLang="en-US" sz="1000" dirty="0"/>
          </a:p>
          <a:p>
            <a:pPr marL="76835" algn="l" rtl="0" eaLnBrk="0">
              <a:lnSpc>
                <a:spcPct val="80000"/>
              </a:lnSpc>
              <a:spcBef>
                <a:spcPts val="22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700" dirty="0"/>
          </a:p>
          <a:p>
            <a:pPr algn="l" rtl="0" eaLnBrk="0">
              <a:lnSpc>
                <a:spcPct val="135000"/>
              </a:lnSpc>
            </a:pPr>
            <a:endParaRPr lang="en-US" altLang="en-US" sz="1000" dirty="0"/>
          </a:p>
          <a:p>
            <a:pPr algn="l" rtl="0" eaLnBrk="0">
              <a:lnSpc>
                <a:spcPct val="135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1000"/>
              </a:lnSpc>
              <a:spcBef>
                <a:spcPts val="210"/>
              </a:spcBef>
            </a:pP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ucture</a:t>
            </a:r>
            <a:endParaRPr lang="en-US" altLang="en-US" sz="700" dirty="0"/>
          </a:p>
          <a:p>
            <a:pPr algn="l" rtl="0" eaLnBrk="0">
              <a:lnSpc>
                <a:spcPct val="147000"/>
              </a:lnSpc>
            </a:pPr>
            <a:endParaRPr lang="en-US" altLang="en-US" sz="1000" dirty="0"/>
          </a:p>
          <a:p>
            <a:pPr algn="l" rtl="0" eaLnBrk="0">
              <a:lnSpc>
                <a:spcPct val="147000"/>
              </a:lnSpc>
            </a:pPr>
            <a:endParaRPr lang="en-US" altLang="en-US" sz="1000" dirty="0"/>
          </a:p>
          <a:p>
            <a:pPr algn="l" rtl="0" eaLnBrk="0">
              <a:lnSpc>
                <a:spcPct val="184000"/>
              </a:lnSpc>
            </a:pPr>
            <a:endParaRPr lang="en-US" altLang="en-US" sz="100" dirty="0"/>
          </a:p>
          <a:p>
            <a:pPr marL="99695" algn="l" rtl="0" eaLnBrk="0">
              <a:lnSpc>
                <a:spcPts val="955"/>
              </a:lnSpc>
              <a:spcBef>
                <a:spcPts val="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700" dirty="0"/>
          </a:p>
        </p:txBody>
      </p:sp>
      <p:pic>
        <p:nvPicPr>
          <p:cNvPr id="887" name="picture 88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3193661" y="7920146"/>
            <a:ext cx="975943" cy="578218"/>
          </a:xfrm>
          <a:prstGeom prst="rect">
            <a:avLst/>
          </a:prstGeom>
        </p:spPr>
      </p:pic>
      <p:sp>
        <p:nvSpPr>
          <p:cNvPr id="888" name="textbox 888"/>
          <p:cNvSpPr/>
          <p:nvPr/>
        </p:nvSpPr>
        <p:spPr>
          <a:xfrm>
            <a:off x="8129762" y="7894870"/>
            <a:ext cx="4410709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Item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ZD-HB-S3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ZD-HB-CO1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ZD-HB-TR3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ZD-HB-CO2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ZD-HB-CO3</a:t>
            </a:r>
            <a:endParaRPr lang="en-US" altLang="en-US" sz="700" dirty="0"/>
          </a:p>
        </p:txBody>
      </p:sp>
      <p:grpSp>
        <p:nvGrpSpPr>
          <p:cNvPr id="92" name="group 92"/>
          <p:cNvGrpSpPr/>
          <p:nvPr/>
        </p:nvGrpSpPr>
        <p:grpSpPr>
          <a:xfrm rot="21600000">
            <a:off x="14544704" y="9468369"/>
            <a:ext cx="794207" cy="614680"/>
            <a:chOff x="0" y="0"/>
            <a:chExt cx="794207" cy="614680"/>
          </a:xfrm>
        </p:grpSpPr>
        <p:pic>
          <p:nvPicPr>
            <p:cNvPr id="889" name="picture 88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794207" cy="614680"/>
            </a:xfrm>
            <a:prstGeom prst="rect">
              <a:avLst/>
            </a:prstGeom>
          </p:spPr>
        </p:pic>
        <p:sp>
          <p:nvSpPr>
            <p:cNvPr id="890" name="textbox 890"/>
            <p:cNvSpPr/>
            <p:nvPr/>
          </p:nvSpPr>
          <p:spPr>
            <a:xfrm>
              <a:off x="-12700" y="-12700"/>
              <a:ext cx="819785" cy="69786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8194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</a:t>
              </a:r>
              <a:endParaRPr lang="en-US" altLang="en-US" sz="2000" dirty="0"/>
            </a:p>
            <a:p>
              <a:pPr marL="28194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</a:t>
              </a:r>
              <a:endParaRPr lang="en-US" altLang="en-US" sz="2000" dirty="0"/>
            </a:p>
          </p:txBody>
        </p:sp>
      </p:grpSp>
      <p:pic>
        <p:nvPicPr>
          <p:cNvPr id="891" name="picture 89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618650" y="8523802"/>
            <a:ext cx="747075" cy="648195"/>
          </a:xfrm>
          <a:prstGeom prst="rect">
            <a:avLst/>
          </a:prstGeom>
        </p:spPr>
      </p:pic>
      <p:pic>
        <p:nvPicPr>
          <p:cNvPr id="892" name="picture 89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9462058" y="8523827"/>
            <a:ext cx="747064" cy="648195"/>
          </a:xfrm>
          <a:prstGeom prst="rect">
            <a:avLst/>
          </a:prstGeom>
        </p:spPr>
      </p:pic>
      <p:pic>
        <p:nvPicPr>
          <p:cNvPr id="893" name="picture 89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8654440" y="8511127"/>
            <a:ext cx="747059" cy="648195"/>
          </a:xfrm>
          <a:prstGeom prst="rect">
            <a:avLst/>
          </a:prstGeom>
        </p:spPr>
      </p:pic>
      <p:pic>
        <p:nvPicPr>
          <p:cNvPr id="894" name="picture 89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4414049" y="8511139"/>
            <a:ext cx="747064" cy="648144"/>
          </a:xfrm>
          <a:prstGeom prst="rect">
            <a:avLst/>
          </a:prstGeom>
        </p:spPr>
      </p:pic>
      <p:pic>
        <p:nvPicPr>
          <p:cNvPr id="896" name="picture 89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10261245" y="8523771"/>
            <a:ext cx="769305" cy="582612"/>
          </a:xfrm>
          <a:prstGeom prst="rect">
            <a:avLst/>
          </a:prstGeom>
        </p:spPr>
      </p:pic>
      <p:pic>
        <p:nvPicPr>
          <p:cNvPr id="897" name="picture 89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2799352" y="8607367"/>
            <a:ext cx="747084" cy="520468"/>
          </a:xfrm>
          <a:prstGeom prst="rect">
            <a:avLst/>
          </a:prstGeom>
        </p:spPr>
      </p:pic>
      <p:sp>
        <p:nvSpPr>
          <p:cNvPr id="898" name="textbox 898"/>
          <p:cNvSpPr/>
          <p:nvPr/>
        </p:nvSpPr>
        <p:spPr>
          <a:xfrm>
            <a:off x="3659321" y="3729926"/>
            <a:ext cx="1008380" cy="2736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3970" algn="l" rtl="0" eaLnBrk="0">
              <a:lnSpc>
                <a:spcPct val="82000"/>
              </a:lnSpc>
            </a:pP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1000" dirty="0"/>
          </a:p>
          <a:p>
            <a:pPr algn="l" rtl="0" eaLnBrk="0">
              <a:lnSpc>
                <a:spcPct val="114000"/>
              </a:lnSpc>
            </a:pPr>
            <a:endParaRPr lang="en-US" altLang="en-US" sz="200" dirty="0"/>
          </a:p>
          <a:p>
            <a:pPr marL="12700" algn="l" rtl="0" eaLnBrk="0">
              <a:lnSpc>
                <a:spcPct val="83000"/>
              </a:lnSpc>
              <a:spcBef>
                <a:spcPts val="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Square</a:t>
            </a:r>
            <a:r>
              <a:rPr sz="700" spc="1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Hanging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endParaRPr lang="en-US" altLang="en-US" sz="700" dirty="0"/>
          </a:p>
        </p:txBody>
      </p:sp>
      <p:pic>
        <p:nvPicPr>
          <p:cNvPr id="899" name="picture 89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11192738" y="8536882"/>
            <a:ext cx="532650" cy="446949"/>
          </a:xfrm>
          <a:prstGeom prst="rect">
            <a:avLst/>
          </a:prstGeom>
        </p:spPr>
      </p:pic>
      <p:sp>
        <p:nvSpPr>
          <p:cNvPr id="900" name="textbox 900"/>
          <p:cNvSpPr/>
          <p:nvPr/>
        </p:nvSpPr>
        <p:spPr>
          <a:xfrm>
            <a:off x="1515730" y="6802670"/>
            <a:ext cx="933450" cy="2762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1000" dirty="0"/>
          </a:p>
          <a:p>
            <a:pPr algn="l" rtl="0" eaLnBrk="0">
              <a:lnSpc>
                <a:spcPct val="122000"/>
              </a:lnSpc>
            </a:pPr>
            <a:endParaRPr lang="en-US" altLang="en-US" sz="200" dirty="0"/>
          </a:p>
          <a:p>
            <a:pPr marL="14605" algn="l" rtl="0" eaLnBrk="0">
              <a:lnSpc>
                <a:spcPct val="83000"/>
              </a:lnSpc>
              <a:spcBef>
                <a:spcPts val="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Cube</a:t>
            </a:r>
            <a:r>
              <a:rPr sz="700" spc="1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Hanging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endParaRPr lang="en-US" altLang="en-US" sz="700" dirty="0"/>
          </a:p>
        </p:txBody>
      </p:sp>
      <p:sp>
        <p:nvSpPr>
          <p:cNvPr id="901" name="textbox 901"/>
          <p:cNvSpPr/>
          <p:nvPr/>
        </p:nvSpPr>
        <p:spPr>
          <a:xfrm>
            <a:off x="4727281" y="6802670"/>
            <a:ext cx="933450" cy="2762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ZD-HB-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10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1000" dirty="0"/>
          </a:p>
          <a:p>
            <a:pPr algn="l" rtl="0" eaLnBrk="0">
              <a:lnSpc>
                <a:spcPct val="122000"/>
              </a:lnSpc>
            </a:pPr>
            <a:endParaRPr lang="en-US" altLang="en-US" sz="200" dirty="0"/>
          </a:p>
          <a:p>
            <a:pPr marL="14605" algn="l" rtl="0" eaLnBrk="0">
              <a:lnSpc>
                <a:spcPct val="83000"/>
              </a:lnSpc>
              <a:spcBef>
                <a:spcPts val="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Cube</a:t>
            </a:r>
            <a:r>
              <a:rPr sz="700" spc="1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Hanging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endParaRPr lang="en-US" altLang="en-US" sz="700" dirty="0"/>
          </a:p>
        </p:txBody>
      </p:sp>
      <p:pic>
        <p:nvPicPr>
          <p:cNvPr id="902" name="picture 90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11218477" y="8488360"/>
            <a:ext cx="484777" cy="453890"/>
          </a:xfrm>
          <a:prstGeom prst="rect">
            <a:avLst/>
          </a:prstGeom>
        </p:spPr>
      </p:pic>
      <p:pic>
        <p:nvPicPr>
          <p:cNvPr id="903" name="picture 90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753663" y="2136302"/>
            <a:ext cx="1828025" cy="119176"/>
          </a:xfrm>
          <a:prstGeom prst="rect">
            <a:avLst/>
          </a:prstGeom>
        </p:spPr>
      </p:pic>
      <p:sp>
        <p:nvSpPr>
          <p:cNvPr id="904" name="textbox 904"/>
          <p:cNvSpPr/>
          <p:nvPr/>
        </p:nvSpPr>
        <p:spPr>
          <a:xfrm>
            <a:off x="9475544" y="9265832"/>
            <a:ext cx="712469" cy="3575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10’-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2.75’×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3.5’</a:t>
            </a:r>
            <a:endParaRPr lang="en-US" altLang="en-US" sz="700" dirty="0"/>
          </a:p>
          <a:p>
            <a:pPr marL="12700" algn="l" rtl="0" eaLnBrk="0">
              <a:lnSpc>
                <a:spcPct val="81000"/>
              </a:lnSpc>
              <a:spcBef>
                <a:spcPts val="29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10’-C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2.75’×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4’</a:t>
            </a:r>
            <a:endParaRPr lang="en-US" altLang="en-US" sz="700" dirty="0"/>
          </a:p>
          <a:p>
            <a:pPr algn="l" rtl="0" eaLnBrk="0">
              <a:lnSpc>
                <a:spcPct val="123000"/>
              </a:lnSpc>
            </a:pPr>
            <a:endParaRPr lang="en-US" altLang="en-US" sz="200" dirty="0"/>
          </a:p>
          <a:p>
            <a:pPr marL="12700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12’-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3.25’×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5’</a:t>
            </a:r>
            <a:endParaRPr lang="en-US" altLang="en-US" sz="700" dirty="0"/>
          </a:p>
        </p:txBody>
      </p:sp>
      <p:pic>
        <p:nvPicPr>
          <p:cNvPr id="905" name="picture 905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12054637" y="8568061"/>
            <a:ext cx="426301" cy="470736"/>
          </a:xfrm>
          <a:prstGeom prst="rect">
            <a:avLst/>
          </a:prstGeom>
        </p:spPr>
      </p:pic>
      <p:sp>
        <p:nvSpPr>
          <p:cNvPr id="906" name="textbox 906"/>
          <p:cNvSpPr/>
          <p:nvPr/>
        </p:nvSpPr>
        <p:spPr>
          <a:xfrm>
            <a:off x="14841180" y="7490910"/>
            <a:ext cx="161289" cy="1838960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HANGIN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lang="en-US" altLang="en-US" sz="1100" dirty="0"/>
          </a:p>
        </p:txBody>
      </p:sp>
      <p:pic>
        <p:nvPicPr>
          <p:cNvPr id="907" name="picture 90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92568" y="7610970"/>
            <a:ext cx="1699425" cy="106337"/>
          </a:xfrm>
          <a:prstGeom prst="rect">
            <a:avLst/>
          </a:prstGeom>
        </p:spPr>
      </p:pic>
      <p:sp>
        <p:nvSpPr>
          <p:cNvPr id="908" name="textbox 908"/>
          <p:cNvSpPr/>
          <p:nvPr/>
        </p:nvSpPr>
        <p:spPr>
          <a:xfrm>
            <a:off x="12870573" y="7548312"/>
            <a:ext cx="1156969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onent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schematic</a:t>
            </a:r>
            <a:endParaRPr lang="en-US" altLang="en-US" sz="900" dirty="0"/>
          </a:p>
        </p:txBody>
      </p:sp>
      <p:sp>
        <p:nvSpPr>
          <p:cNvPr id="909" name="textbox 909"/>
          <p:cNvSpPr/>
          <p:nvPr/>
        </p:nvSpPr>
        <p:spPr>
          <a:xfrm>
            <a:off x="11163843" y="8173340"/>
            <a:ext cx="403859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Horizont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endParaRPr lang="en-US" altLang="en-US" sz="700" dirty="0"/>
          </a:p>
        </p:txBody>
      </p:sp>
      <p:sp>
        <p:nvSpPr>
          <p:cNvPr id="910" name="textbox 910"/>
          <p:cNvSpPr/>
          <p:nvPr/>
        </p:nvSpPr>
        <p:spPr>
          <a:xfrm>
            <a:off x="11202248" y="8173340"/>
            <a:ext cx="607059" cy="2514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indent="367030" algn="l" rtl="0" eaLnBrk="0">
              <a:lnSpc>
                <a:spcPct val="106000"/>
              </a:lnSpc>
            </a:pP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hanging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nel</a:t>
            </a:r>
            <a:endParaRPr lang="en-US" altLang="en-US" sz="700" dirty="0"/>
          </a:p>
        </p:txBody>
      </p:sp>
      <p:sp>
        <p:nvSpPr>
          <p:cNvPr id="911" name="textbox 911"/>
          <p:cNvSpPr/>
          <p:nvPr/>
        </p:nvSpPr>
        <p:spPr>
          <a:xfrm>
            <a:off x="8823373" y="9266277"/>
            <a:ext cx="393065" cy="3708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8’×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3.5’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32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L16’×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4’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300" dirty="0"/>
          </a:p>
          <a:p>
            <a:pPr marL="12700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L20’×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4’</a:t>
            </a:r>
            <a:endParaRPr lang="en-US" altLang="en-US" sz="700" dirty="0"/>
          </a:p>
        </p:txBody>
      </p:sp>
      <p:sp>
        <p:nvSpPr>
          <p:cNvPr id="912" name="textbox 912"/>
          <p:cNvSpPr/>
          <p:nvPr/>
        </p:nvSpPr>
        <p:spPr>
          <a:xfrm>
            <a:off x="12005814" y="8173429"/>
            <a:ext cx="558165" cy="2514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indent="6350" algn="l" rtl="0" eaLnBrk="0">
              <a:lnSpc>
                <a:spcPct val="106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hanging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</a:t>
            </a:r>
            <a:endParaRPr lang="en-US" altLang="en-US" sz="700" dirty="0"/>
          </a:p>
        </p:txBody>
      </p:sp>
      <p:sp>
        <p:nvSpPr>
          <p:cNvPr id="913" name="textbox 913"/>
          <p:cNvSpPr/>
          <p:nvPr/>
        </p:nvSpPr>
        <p:spPr>
          <a:xfrm>
            <a:off x="10487137" y="9238006"/>
            <a:ext cx="280034" cy="4216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5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25000"/>
              </a:lnSpc>
            </a:pP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10'</a:t>
            </a: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</a:t>
            </a: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14'</a:t>
            </a: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</a:t>
            </a: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16'</a:t>
            </a: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</a:t>
            </a: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</a:t>
            </a:r>
            <a:endParaRPr lang="en-US" altLang="en-US" sz="700" dirty="0"/>
          </a:p>
        </p:txBody>
      </p:sp>
      <p:sp>
        <p:nvSpPr>
          <p:cNvPr id="914" name="textbox 914"/>
          <p:cNvSpPr/>
          <p:nvPr/>
        </p:nvSpPr>
        <p:spPr>
          <a:xfrm>
            <a:off x="10478068" y="8224280"/>
            <a:ext cx="367665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Pinwhee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endParaRPr lang="en-US" altLang="en-US" sz="700" dirty="0"/>
          </a:p>
        </p:txBody>
      </p:sp>
      <p:pic>
        <p:nvPicPr>
          <p:cNvPr id="915" name="picture 91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12152845" y="8490032"/>
            <a:ext cx="221106" cy="175044"/>
          </a:xfrm>
          <a:prstGeom prst="rect">
            <a:avLst/>
          </a:prstGeom>
        </p:spPr>
      </p:pic>
      <p:sp>
        <p:nvSpPr>
          <p:cNvPr id="916" name="textbox 916"/>
          <p:cNvSpPr/>
          <p:nvPr/>
        </p:nvSpPr>
        <p:spPr>
          <a:xfrm>
            <a:off x="4815998" y="8230606"/>
            <a:ext cx="33274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Trian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gle</a:t>
            </a:r>
            <a:endParaRPr lang="en-US" altLang="en-US" sz="700" dirty="0"/>
          </a:p>
        </p:txBody>
      </p:sp>
      <p:sp>
        <p:nvSpPr>
          <p:cNvPr id="917" name="textbox 917"/>
          <p:cNvSpPr/>
          <p:nvPr/>
        </p:nvSpPr>
        <p:spPr>
          <a:xfrm>
            <a:off x="9683213" y="8224280"/>
            <a:ext cx="322579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Footbal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endParaRPr lang="en-US" altLang="en-US" sz="700" dirty="0"/>
          </a:p>
        </p:txBody>
      </p:sp>
      <p:sp>
        <p:nvSpPr>
          <p:cNvPr id="918" name="textbox 918"/>
          <p:cNvSpPr/>
          <p:nvPr/>
        </p:nvSpPr>
        <p:spPr>
          <a:xfrm>
            <a:off x="8901249" y="8224191"/>
            <a:ext cx="29972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</a:t>
            </a:r>
            <a:endParaRPr lang="en-US" altLang="en-US" sz="700" dirty="0"/>
          </a:p>
        </p:txBody>
      </p:sp>
      <p:sp>
        <p:nvSpPr>
          <p:cNvPr id="919" name="textbox 919"/>
          <p:cNvSpPr/>
          <p:nvPr/>
        </p:nvSpPr>
        <p:spPr>
          <a:xfrm>
            <a:off x="6281958" y="8230606"/>
            <a:ext cx="22860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Cub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700" dirty="0"/>
          </a:p>
        </p:txBody>
      </p:sp>
      <p:sp>
        <p:nvSpPr>
          <p:cNvPr id="920" name="textbox 920"/>
          <p:cNvSpPr/>
          <p:nvPr/>
        </p:nvSpPr>
        <p:spPr>
          <a:xfrm>
            <a:off x="5500350" y="8230606"/>
            <a:ext cx="22860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Cub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700" dirty="0"/>
          </a:p>
        </p:txBody>
      </p:sp>
      <p:sp>
        <p:nvSpPr>
          <p:cNvPr id="921" name="textbox 921"/>
          <p:cNvSpPr/>
          <p:nvPr/>
        </p:nvSpPr>
        <p:spPr>
          <a:xfrm>
            <a:off x="8051708" y="8793915"/>
            <a:ext cx="382270" cy="111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ucture</a:t>
            </a:r>
            <a:endParaRPr lang="en-US" altLang="en-US" sz="700" dirty="0"/>
          </a:p>
        </p:txBody>
      </p:sp>
      <p:sp>
        <p:nvSpPr>
          <p:cNvPr id="922" name="textbox 922"/>
          <p:cNvSpPr/>
          <p:nvPr/>
        </p:nvSpPr>
        <p:spPr>
          <a:xfrm>
            <a:off x="8138830" y="9355852"/>
            <a:ext cx="189229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700" dirty="0"/>
          </a:p>
        </p:txBody>
      </p:sp>
      <p:sp>
        <p:nvSpPr>
          <p:cNvPr id="923" name="textbox 923"/>
          <p:cNvSpPr/>
          <p:nvPr/>
        </p:nvSpPr>
        <p:spPr>
          <a:xfrm>
            <a:off x="8115982" y="8270116"/>
            <a:ext cx="255904" cy="1104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700" dirty="0"/>
          </a:p>
        </p:txBody>
      </p:sp>
      <p:sp>
        <p:nvSpPr>
          <p:cNvPr id="924" name="textbox 924"/>
          <p:cNvSpPr/>
          <p:nvPr/>
        </p:nvSpPr>
        <p:spPr>
          <a:xfrm>
            <a:off x="11377915" y="9383624"/>
            <a:ext cx="158750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5’</a:t>
            </a:r>
            <a:endParaRPr lang="en-US" altLang="en-US" sz="700" dirty="0"/>
          </a:p>
        </p:txBody>
      </p:sp>
      <p:sp>
        <p:nvSpPr>
          <p:cNvPr id="925" name="textbox 925"/>
          <p:cNvSpPr/>
          <p:nvPr/>
        </p:nvSpPr>
        <p:spPr>
          <a:xfrm>
            <a:off x="12193839" y="9383714"/>
            <a:ext cx="158750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5’</a:t>
            </a:r>
            <a:endParaRPr lang="en-US" altLang="en-US" sz="7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25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6" name="picture 9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5973" cy="10475976"/>
          </a:xfrm>
          <a:prstGeom prst="rect">
            <a:avLst/>
          </a:prstGeom>
        </p:spPr>
      </p:pic>
      <p:pic>
        <p:nvPicPr>
          <p:cNvPr id="927" name="picture 9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895" y="3079"/>
            <a:ext cx="7668018" cy="10475976"/>
          </a:xfrm>
          <a:prstGeom prst="rect">
            <a:avLst/>
          </a:prstGeom>
        </p:spPr>
      </p:pic>
      <p:sp>
        <p:nvSpPr>
          <p:cNvPr id="928" name="rect"/>
          <p:cNvSpPr/>
          <p:nvPr/>
        </p:nvSpPr>
        <p:spPr>
          <a:xfrm>
            <a:off x="7670914" y="399078"/>
            <a:ext cx="3780015" cy="613486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94" name="group 94"/>
          <p:cNvGrpSpPr/>
          <p:nvPr/>
        </p:nvGrpSpPr>
        <p:grpSpPr>
          <a:xfrm rot="21600000">
            <a:off x="8256951" y="480845"/>
            <a:ext cx="6447140" cy="6076303"/>
            <a:chOff x="0" y="0"/>
            <a:chExt cx="6447140" cy="6076303"/>
          </a:xfrm>
        </p:grpSpPr>
        <p:pic>
          <p:nvPicPr>
            <p:cNvPr id="929" name="picture 9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259401" y="249131"/>
              <a:ext cx="6121386" cy="5791187"/>
            </a:xfrm>
            <a:prstGeom prst="rect">
              <a:avLst/>
            </a:prstGeom>
          </p:spPr>
        </p:pic>
        <p:sp>
          <p:nvSpPr>
            <p:cNvPr id="930" name="textbox 930"/>
            <p:cNvSpPr/>
            <p:nvPr/>
          </p:nvSpPr>
          <p:spPr>
            <a:xfrm>
              <a:off x="-11739" y="-12700"/>
              <a:ext cx="6471920" cy="61309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5000"/>
                </a:lnSpc>
              </a:pPr>
              <a:endParaRPr lang="en-US" altLang="en-US" sz="100" dirty="0"/>
            </a:p>
            <a:p>
              <a:pPr algn="r" rtl="0" eaLnBrk="0">
                <a:lnSpc>
                  <a:spcPct val="77000"/>
                </a:lnSpc>
              </a:pPr>
              <a:r>
                <a:rPr lang="en-US" sz="2000" b="1" i="1" spc="0" dirty="0">
                  <a:solidFill>
                    <a:srgbClr val="FFFFFF">
                      <a:alpha val="100000"/>
                    </a:srgbClr>
                  </a:solidFill>
                  <a:latin typeface="Trebuchet MS" panose="020B0603020202020204"/>
                  <a:ea typeface="Trebuchet MS" panose="020B0603020202020204"/>
                  <a:cs typeface="Trebuchet MS" panose="020B0603020202020204"/>
                </a:rPr>
                <a:t> </a:t>
              </a:r>
              <a:endParaRPr lang="en-US" altLang="en-US" sz="2000" dirty="0"/>
            </a:p>
            <a:p>
              <a:pPr algn="l" rtl="0" eaLnBrk="0">
                <a:lnSpc>
                  <a:spcPct val="11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4000"/>
                </a:lnSpc>
              </a:pPr>
              <a:endParaRPr lang="en-US" altLang="en-US" sz="1000" dirty="0"/>
            </a:p>
            <a:p>
              <a:pPr marL="12700" algn="l" rtl="0" eaLnBrk="0">
                <a:lnSpc>
                  <a:spcPts val="1365"/>
                </a:lnSpc>
                <a:spcBef>
                  <a:spcPts val="310"/>
                </a:spcBef>
              </a:pP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two</a:t>
              </a:r>
              <a:r>
                <a:rPr sz="10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main</a:t>
              </a:r>
              <a:r>
                <a:rPr sz="10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components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strong</a:t>
              </a:r>
              <a:endParaRPr lang="en-US" altLang="en-US" sz="1000" dirty="0"/>
            </a:p>
            <a:p>
              <a:pPr marL="18415" algn="l" rtl="0" eaLnBrk="0">
                <a:lnSpc>
                  <a:spcPts val="1245"/>
                </a:lnSpc>
                <a:spcBef>
                  <a:spcPts val="40"/>
                </a:spcBef>
              </a:pPr>
              <a:r>
                <a:rPr sz="10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lig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htweight</a:t>
              </a:r>
              <a:r>
                <a:rPr sz="10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frame</a:t>
              </a:r>
              <a:r>
                <a:rPr sz="10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10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</a:t>
              </a:r>
              <a:r>
                <a:rPr sz="10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fully</a:t>
              </a: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marL="3212465" algn="l" rtl="0" eaLnBrk="0">
                <a:lnSpc>
                  <a:spcPct val="80000"/>
                </a:lnSpc>
                <a:spcBef>
                  <a:spcPts val="310"/>
                </a:spcBef>
              </a:pPr>
              <a:r>
                <a:rPr sz="1000" spc="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1000" spc="-1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-3</a:t>
              </a:r>
              <a:r>
                <a:rPr sz="1000" spc="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</a:t>
              </a:r>
              <a:r>
                <a:rPr sz="1000" spc="-1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8000"/>
                </a:lnSpc>
              </a:pPr>
              <a:endParaRPr lang="en-US" altLang="en-US" sz="200" dirty="0"/>
            </a:p>
            <a:p>
              <a:pPr marL="4516120" algn="l" rtl="0" eaLnBrk="0">
                <a:lnSpc>
                  <a:spcPct val="80000"/>
                </a:lnSpc>
                <a:spcBef>
                  <a:spcPts val="0"/>
                </a:spcBef>
              </a:pPr>
              <a:r>
                <a:rPr sz="1000" spc="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1000" spc="-1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-3</a:t>
              </a:r>
              <a:r>
                <a:rPr sz="1000" spc="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</a:t>
              </a:r>
              <a:r>
                <a:rPr sz="1000" spc="-1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endParaRPr lang="en-US" altLang="en-US" sz="1000" dirty="0"/>
            </a:p>
          </p:txBody>
        </p:sp>
        <p:pic>
          <p:nvPicPr>
            <p:cNvPr id="931" name="picture 93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2341428" y="1187636"/>
              <a:ext cx="1304962" cy="2068355"/>
            </a:xfrm>
            <a:prstGeom prst="rect">
              <a:avLst/>
            </a:prstGeom>
          </p:spPr>
        </p:pic>
        <p:pic>
          <p:nvPicPr>
            <p:cNvPr id="932" name="picture 93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2591" y="863398"/>
              <a:ext cx="2027796" cy="445561"/>
            </a:xfrm>
            <a:prstGeom prst="rect">
              <a:avLst/>
            </a:prstGeom>
          </p:spPr>
        </p:pic>
        <p:pic>
          <p:nvPicPr>
            <p:cNvPr id="933" name="picture 93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4823" y="700132"/>
              <a:ext cx="1633131" cy="94081"/>
            </a:xfrm>
            <a:prstGeom prst="rect">
              <a:avLst/>
            </a:prstGeom>
          </p:spPr>
        </p:pic>
        <p:pic>
          <p:nvPicPr>
            <p:cNvPr id="934" name="picture 93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7066" y="1679367"/>
              <a:ext cx="1214868" cy="117691"/>
            </a:xfrm>
            <a:prstGeom prst="rect">
              <a:avLst/>
            </a:prstGeom>
          </p:spPr>
        </p:pic>
        <p:pic>
          <p:nvPicPr>
            <p:cNvPr id="935" name="picture 93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3202038" y="3475139"/>
              <a:ext cx="362572" cy="67195"/>
            </a:xfrm>
            <a:prstGeom prst="rect">
              <a:avLst/>
            </a:prstGeom>
          </p:spPr>
        </p:pic>
      </p:grpSp>
      <p:sp>
        <p:nvSpPr>
          <p:cNvPr id="936" name="textbox 936"/>
          <p:cNvSpPr/>
          <p:nvPr/>
        </p:nvSpPr>
        <p:spPr>
          <a:xfrm>
            <a:off x="753689" y="4644756"/>
            <a:ext cx="5234304" cy="35718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44450" algn="l" rtl="0" eaLnBrk="0">
              <a:lnSpc>
                <a:spcPts val="8925"/>
              </a:lnSpc>
            </a:pPr>
            <a:r>
              <a:rPr sz="12500" spc="107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3</a:t>
            </a:r>
            <a:r>
              <a:rPr sz="1250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</a:t>
            </a:r>
            <a:endParaRPr lang="en-US" altLang="en-US" sz="12500" dirty="0"/>
          </a:p>
          <a:p>
            <a:pPr marL="18415" indent="-5715" algn="l" rtl="0" eaLnBrk="0">
              <a:lnSpc>
                <a:spcPct val="89000"/>
              </a:lnSpc>
              <a:spcBef>
                <a:spcPts val="205"/>
              </a:spcBef>
            </a:pPr>
            <a:r>
              <a:rPr sz="8800" spc="5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DISPLA</a:t>
            </a:r>
            <a:r>
              <a:rPr sz="8800" spc="49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Y</a:t>
            </a:r>
            <a:r>
              <a:rPr sz="880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8800" spc="5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STAND</a:t>
            </a:r>
            <a:r>
              <a:rPr sz="8800" spc="5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</a:t>
            </a:r>
            <a:endParaRPr lang="en-US" altLang="en-US" sz="8800" dirty="0"/>
          </a:p>
        </p:txBody>
      </p:sp>
      <p:pic>
        <p:nvPicPr>
          <p:cNvPr id="937" name="picture 9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255634" y="7117264"/>
            <a:ext cx="6214466" cy="1218958"/>
          </a:xfrm>
          <a:prstGeom prst="rect">
            <a:avLst/>
          </a:prstGeom>
        </p:spPr>
      </p:pic>
      <p:graphicFrame>
        <p:nvGraphicFramePr>
          <p:cNvPr id="938" name="table 938"/>
          <p:cNvGraphicFramePr>
            <a:graphicFrameLocks noGrp="1"/>
          </p:cNvGraphicFramePr>
          <p:nvPr/>
        </p:nvGraphicFramePr>
        <p:xfrm>
          <a:off x="8336880" y="7117277"/>
          <a:ext cx="5657850" cy="1218564"/>
        </p:xfrm>
        <a:graphic>
          <a:graphicData uri="http://schemas.openxmlformats.org/drawingml/2006/table">
            <a:tbl>
              <a:tblPr/>
              <a:tblGrid>
                <a:gridCol w="992505"/>
                <a:gridCol w="1517014"/>
                <a:gridCol w="1809750"/>
                <a:gridCol w="1338580"/>
              </a:tblGrid>
              <a:tr h="12185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300" dirty="0"/>
                    </a:p>
                    <a:p>
                      <a:pPr marL="235585" algn="l" rtl="0" eaLnBrk="0">
                        <a:lnSpc>
                          <a:spcPts val="955"/>
                        </a:lnSpc>
                        <a:spcBef>
                          <a:spcPts val="0"/>
                        </a:spcBef>
                      </a:pPr>
                      <a:r>
                        <a:rPr sz="70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Ite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</a:t>
                      </a:r>
                      <a:endParaRPr lang="en-US" altLang="en-US" sz="700" dirty="0"/>
                    </a:p>
                    <a:p>
                      <a:pPr marL="33020" algn="l" rtl="0" eaLnBrk="0">
                        <a:lnSpc>
                          <a:spcPts val="955"/>
                        </a:lnSpc>
                        <a:spcBef>
                          <a:spcPts val="945"/>
                        </a:spcBef>
                      </a:pP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Frame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siz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mm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ts val="955"/>
                        </a:lnSpc>
                        <a:spcBef>
                          <a:spcPts val="945"/>
                        </a:spcBef>
                      </a:pP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Graphic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ze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mm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lang="en-US" altLang="en-US" sz="700" dirty="0"/>
                    </a:p>
                    <a:p>
                      <a:pPr marL="92710" algn="l" rtl="0" eaLnBrk="0">
                        <a:lnSpc>
                          <a:spcPts val="955"/>
                        </a:lnSpc>
                        <a:spcBef>
                          <a:spcPts val="945"/>
                        </a:spcBef>
                      </a:pP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Weight(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Kg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700" dirty="0"/>
                    </a:p>
                    <a:p>
                      <a:pPr marL="18415" algn="l" rtl="0" eaLnBrk="0">
                        <a:lnSpc>
                          <a:spcPts val="955"/>
                        </a:lnSpc>
                        <a:spcBef>
                          <a:spcPts val="5"/>
                        </a:spcBef>
                      </a:pP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Packing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Si</a:t>
                      </a:r>
                      <a:r>
                        <a:rPr sz="70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cm</a:t>
                      </a:r>
                      <a:r>
                        <a:rPr sz="70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500" dirty="0"/>
                    </a:p>
                    <a:p>
                      <a:pPr marL="40957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-3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M2</a:t>
                      </a:r>
                      <a:endParaRPr lang="en-US" altLang="en-US" sz="700" dirty="0"/>
                    </a:p>
                    <a:p>
                      <a:pPr marL="306705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1330×228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0×400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1000" dirty="0"/>
                    </a:p>
                    <a:p>
                      <a:pPr marL="554990" algn="l" rtl="0" eaLnBrk="0">
                        <a:lnSpc>
                          <a:spcPct val="80000"/>
                        </a:lnSpc>
                        <a:spcBef>
                          <a:spcPts val="215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</a:t>
                      </a:r>
                      <a:endParaRPr lang="en-US" altLang="en-US" sz="700" dirty="0"/>
                    </a:p>
                    <a:p>
                      <a:pPr marL="333375" algn="l" rtl="0" eaLnBrk="0">
                        <a:lnSpc>
                          <a:spcPts val="515"/>
                        </a:lnSpc>
                        <a:spcBef>
                          <a:spcPts val="89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26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.5×26.5×87/</a:t>
                      </a:r>
                      <a:endParaRPr lang="en-US" altLang="en-US" sz="700" dirty="0"/>
                    </a:p>
                    <a:p>
                      <a:pPr marL="430530" algn="l" rtl="0" eaLnBrk="0">
                        <a:lnSpc>
                          <a:spcPts val="860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64×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7×44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500" dirty="0"/>
                    </a:p>
                    <a:p>
                      <a:pPr marL="73215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-3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M3</a:t>
                      </a:r>
                      <a:endParaRPr lang="en-US" altLang="en-US" sz="700" dirty="0"/>
                    </a:p>
                    <a:p>
                      <a:pPr marL="581660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1330×228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0×400×2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1000" dirty="0"/>
                    </a:p>
                    <a:p>
                      <a:pPr marL="870585" algn="l" rtl="0" eaLnBrk="0">
                        <a:lnSpc>
                          <a:spcPct val="80000"/>
                        </a:lnSpc>
                        <a:spcBef>
                          <a:spcPts val="21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23</a:t>
                      </a:r>
                      <a:endParaRPr lang="en-US" altLang="en-US" sz="700" dirty="0"/>
                    </a:p>
                    <a:p>
                      <a:pPr marL="594995" algn="l" rtl="0" eaLnBrk="0">
                        <a:lnSpc>
                          <a:spcPts val="515"/>
                        </a:lnSpc>
                        <a:spcBef>
                          <a:spcPts val="89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26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.5×26.5×87×2/</a:t>
                      </a:r>
                      <a:endParaRPr lang="en-US" altLang="en-US" sz="700" dirty="0"/>
                    </a:p>
                    <a:p>
                      <a:pPr marL="741045" algn="l" rtl="0" eaLnBrk="0">
                        <a:lnSpc>
                          <a:spcPts val="860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79×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7×44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500" dirty="0"/>
                    </a:p>
                    <a:p>
                      <a:pPr marL="76708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-3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M1</a:t>
                      </a:r>
                      <a:endParaRPr lang="en-US" altLang="en-US" sz="700" dirty="0"/>
                    </a:p>
                    <a:p>
                      <a:pPr algn="r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25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00×2200×400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1000" dirty="0"/>
                    </a:p>
                    <a:p>
                      <a:pPr marL="899160" algn="l" rtl="0" eaLnBrk="0">
                        <a:lnSpc>
                          <a:spcPct val="80000"/>
                        </a:lnSpc>
                        <a:spcBef>
                          <a:spcPts val="21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marL="70802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36.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5×36.5×87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939" name="table 939"/>
          <p:cNvGraphicFramePr>
            <a:graphicFrameLocks noGrp="1"/>
          </p:cNvGraphicFramePr>
          <p:nvPr/>
        </p:nvGraphicFramePr>
        <p:xfrm>
          <a:off x="12952501" y="8785612"/>
          <a:ext cx="1518920" cy="829944"/>
        </p:xfrm>
        <a:graphic>
          <a:graphicData uri="http://schemas.openxmlformats.org/drawingml/2006/table">
            <a:tbl>
              <a:tblPr/>
              <a:tblGrid>
                <a:gridCol w="1518920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40" name="table 940"/>
          <p:cNvGraphicFramePr>
            <a:graphicFrameLocks noGrp="1"/>
          </p:cNvGraphicFramePr>
          <p:nvPr/>
        </p:nvGraphicFramePr>
        <p:xfrm>
          <a:off x="9813022" y="8785586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41" name="table 941"/>
          <p:cNvGraphicFramePr>
            <a:graphicFrameLocks noGrp="1"/>
          </p:cNvGraphicFramePr>
          <p:nvPr/>
        </p:nvGraphicFramePr>
        <p:xfrm>
          <a:off x="11382755" y="8785586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42" name="table 942"/>
          <p:cNvGraphicFramePr>
            <a:graphicFrameLocks noGrp="1"/>
          </p:cNvGraphicFramePr>
          <p:nvPr/>
        </p:nvGraphicFramePr>
        <p:xfrm>
          <a:off x="8243315" y="8785586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43" name="textbox 943"/>
          <p:cNvSpPr/>
          <p:nvPr/>
        </p:nvSpPr>
        <p:spPr>
          <a:xfrm>
            <a:off x="753583" y="8578971"/>
            <a:ext cx="4124325" cy="2165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500"/>
              </a:lnSpc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components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strong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lightweight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fully</a:t>
            </a:r>
            <a:endParaRPr lang="en-US" altLang="en-US" sz="1100" dirty="0"/>
          </a:p>
        </p:txBody>
      </p:sp>
      <p:pic>
        <p:nvPicPr>
          <p:cNvPr id="944" name="picture 94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1628056" y="8859805"/>
            <a:ext cx="1116872" cy="697000"/>
          </a:xfrm>
          <a:prstGeom prst="rect">
            <a:avLst/>
          </a:prstGeom>
        </p:spPr>
      </p:pic>
      <p:pic>
        <p:nvPicPr>
          <p:cNvPr id="945" name="picture 94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8425243" y="8852011"/>
            <a:ext cx="1133577" cy="664727"/>
          </a:xfrm>
          <a:prstGeom prst="rect">
            <a:avLst/>
          </a:prstGeom>
        </p:spPr>
      </p:pic>
      <p:pic>
        <p:nvPicPr>
          <p:cNvPr id="946" name="picture 94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9996309" y="8932335"/>
            <a:ext cx="1152576" cy="551902"/>
          </a:xfrm>
          <a:prstGeom prst="rect">
            <a:avLst/>
          </a:prstGeom>
        </p:spPr>
      </p:pic>
      <p:pic>
        <p:nvPicPr>
          <p:cNvPr id="947" name="picture 94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8515406" y="6588968"/>
            <a:ext cx="5407280" cy="94340"/>
          </a:xfrm>
          <a:prstGeom prst="rect">
            <a:avLst/>
          </a:prstGeom>
        </p:spPr>
      </p:pic>
      <p:pic>
        <p:nvPicPr>
          <p:cNvPr id="948" name="picture 94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761651" y="8446675"/>
            <a:ext cx="3732619" cy="131102"/>
          </a:xfrm>
          <a:prstGeom prst="rect">
            <a:avLst/>
          </a:prstGeom>
        </p:spPr>
      </p:pic>
      <p:grpSp>
        <p:nvGrpSpPr>
          <p:cNvPr id="96" name="group 96"/>
          <p:cNvGrpSpPr/>
          <p:nvPr/>
        </p:nvGrpSpPr>
        <p:grpSpPr>
          <a:xfrm rot="21600000">
            <a:off x="14544653" y="9468369"/>
            <a:ext cx="794258" cy="614680"/>
            <a:chOff x="0" y="0"/>
            <a:chExt cx="794258" cy="614680"/>
          </a:xfrm>
        </p:grpSpPr>
        <p:pic>
          <p:nvPicPr>
            <p:cNvPr id="949" name="picture 949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794258" cy="614680"/>
            </a:xfrm>
            <a:prstGeom prst="rect">
              <a:avLst/>
            </a:prstGeom>
          </p:spPr>
        </p:pic>
        <p:sp>
          <p:nvSpPr>
            <p:cNvPr id="950" name="textbox 950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8194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</a:t>
              </a:r>
              <a:endParaRPr lang="en-US" altLang="en-US" sz="2000" dirty="0"/>
            </a:p>
            <a:p>
              <a:pPr marL="27432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40</a:t>
              </a:r>
              <a:endParaRPr lang="en-US" altLang="en-US" sz="2000" dirty="0"/>
            </a:p>
          </p:txBody>
        </p:sp>
      </p:grpSp>
      <p:pic>
        <p:nvPicPr>
          <p:cNvPr id="951" name="picture 95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764110" y="8257988"/>
            <a:ext cx="3661511" cy="131203"/>
          </a:xfrm>
          <a:prstGeom prst="rect">
            <a:avLst/>
          </a:prstGeom>
        </p:spPr>
      </p:pic>
      <p:pic>
        <p:nvPicPr>
          <p:cNvPr id="952" name="picture 95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416083" y="290735"/>
            <a:ext cx="634752" cy="555707"/>
          </a:xfrm>
          <a:prstGeom prst="rect">
            <a:avLst/>
          </a:prstGeom>
        </p:spPr>
      </p:pic>
      <p:pic>
        <p:nvPicPr>
          <p:cNvPr id="953" name="picture 95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13462765" y="8821741"/>
            <a:ext cx="462746" cy="758065"/>
          </a:xfrm>
          <a:prstGeom prst="rect">
            <a:avLst/>
          </a:prstGeom>
        </p:spPr>
      </p:pic>
      <p:sp>
        <p:nvSpPr>
          <p:cNvPr id="954" name="textbox 954"/>
          <p:cNvSpPr/>
          <p:nvPr/>
        </p:nvSpPr>
        <p:spPr>
          <a:xfrm>
            <a:off x="8244251" y="559738"/>
            <a:ext cx="1495425" cy="3327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2500" b="1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</a:t>
            </a:r>
            <a:r>
              <a:rPr sz="25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MOO</a:t>
            </a:r>
            <a:r>
              <a:rPr sz="2500" b="1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lang="en-US" altLang="en-US" sz="2500" dirty="0"/>
          </a:p>
        </p:txBody>
      </p:sp>
      <p:sp>
        <p:nvSpPr>
          <p:cNvPr id="955" name="textbox 955"/>
          <p:cNvSpPr/>
          <p:nvPr/>
        </p:nvSpPr>
        <p:spPr>
          <a:xfrm>
            <a:off x="8237901" y="8565155"/>
            <a:ext cx="1156969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onent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schematic</a:t>
            </a:r>
            <a:endParaRPr lang="en-US" altLang="en-US" sz="900" dirty="0"/>
          </a:p>
        </p:txBody>
      </p:sp>
      <p:pic>
        <p:nvPicPr>
          <p:cNvPr id="956" name="picture 95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766559" y="8823864"/>
            <a:ext cx="1336370" cy="129463"/>
          </a:xfrm>
          <a:prstGeom prst="rect">
            <a:avLst/>
          </a:prstGeom>
        </p:spPr>
      </p:pic>
      <p:pic>
        <p:nvPicPr>
          <p:cNvPr id="957" name="picture 95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14886049" y="7913902"/>
            <a:ext cx="103480" cy="1399768"/>
          </a:xfrm>
          <a:prstGeom prst="rect">
            <a:avLst/>
          </a:prstGeom>
        </p:spPr>
      </p:pic>
      <p:pic>
        <p:nvPicPr>
          <p:cNvPr id="958" name="picture 95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8260437" y="6950185"/>
            <a:ext cx="1064717" cy="105079"/>
          </a:xfrm>
          <a:prstGeom prst="rect">
            <a:avLst/>
          </a:prstGeom>
        </p:spPr>
      </p:pic>
      <p:pic>
        <p:nvPicPr>
          <p:cNvPr id="959" name="picture 959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13284677" y="7688281"/>
            <a:ext cx="710551" cy="67843"/>
          </a:xfrm>
          <a:prstGeom prst="rect">
            <a:avLst/>
          </a:prstGeom>
        </p:spPr>
      </p:pic>
      <p:sp>
        <p:nvSpPr>
          <p:cNvPr id="960" name="textbox 960"/>
          <p:cNvSpPr/>
          <p:nvPr/>
        </p:nvSpPr>
        <p:spPr>
          <a:xfrm>
            <a:off x="8501375" y="6439481"/>
            <a:ext cx="481965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-3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1000" dirty="0"/>
          </a:p>
        </p:txBody>
      </p:sp>
      <p:pic>
        <p:nvPicPr>
          <p:cNvPr id="961" name="picture 96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11483483" y="7688284"/>
            <a:ext cx="611263" cy="67817"/>
          </a:xfrm>
          <a:prstGeom prst="rect">
            <a:avLst/>
          </a:prstGeom>
        </p:spPr>
      </p:pic>
      <p:pic>
        <p:nvPicPr>
          <p:cNvPr id="962" name="picture 962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9691708" y="7688281"/>
            <a:ext cx="510349" cy="67843"/>
          </a:xfrm>
          <a:prstGeom prst="rect">
            <a:avLst/>
          </a:prstGeom>
        </p:spPr>
      </p:pic>
      <p:pic>
        <p:nvPicPr>
          <p:cNvPr id="963" name="picture 96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4548094" y="8448364"/>
            <a:ext cx="334403" cy="101650"/>
          </a:xfrm>
          <a:prstGeom prst="rect">
            <a:avLst/>
          </a:prstGeom>
        </p:spPr>
      </p:pic>
      <p:pic>
        <p:nvPicPr>
          <p:cNvPr id="8" name="图片 7" descr="logo 003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28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4" name="picture 9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5986" cy="10475976"/>
          </a:xfrm>
          <a:prstGeom prst="rect">
            <a:avLst/>
          </a:prstGeom>
        </p:spPr>
      </p:pic>
      <p:grpSp>
        <p:nvGrpSpPr>
          <p:cNvPr id="98" name="group 98"/>
          <p:cNvGrpSpPr/>
          <p:nvPr/>
        </p:nvGrpSpPr>
        <p:grpSpPr>
          <a:xfrm rot="21600000">
            <a:off x="8255638" y="838955"/>
            <a:ext cx="6295727" cy="5791186"/>
            <a:chOff x="0" y="0"/>
            <a:chExt cx="6295727" cy="5791186"/>
          </a:xfrm>
        </p:grpSpPr>
        <p:pic>
          <p:nvPicPr>
            <p:cNvPr id="965" name="picture 96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326730" y="0"/>
              <a:ext cx="5968996" cy="5791186"/>
            </a:xfrm>
            <a:prstGeom prst="rect">
              <a:avLst/>
            </a:prstGeom>
          </p:spPr>
        </p:pic>
        <p:sp>
          <p:nvSpPr>
            <p:cNvPr id="966" name="textbox 966"/>
            <p:cNvSpPr/>
            <p:nvPr/>
          </p:nvSpPr>
          <p:spPr>
            <a:xfrm>
              <a:off x="-12700" y="289754"/>
              <a:ext cx="4754245" cy="547941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ts val="1365"/>
                </a:lnSpc>
              </a:pP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Arch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series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add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architecture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design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to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endParaRPr lang="en-US" altLang="en-US" sz="1000" dirty="0"/>
            </a:p>
            <a:p>
              <a:pPr algn="l" rtl="0" eaLnBrk="0">
                <a:lnSpc>
                  <a:spcPct val="182000"/>
                </a:lnSpc>
              </a:pPr>
              <a:endParaRPr lang="en-US" altLang="en-US" sz="1000" dirty="0"/>
            </a:p>
            <a:p>
              <a:pPr marL="14605" algn="l" rtl="0" eaLnBrk="0">
                <a:lnSpc>
                  <a:spcPts val="1365"/>
                </a:lnSpc>
                <a:spcBef>
                  <a:spcPts val="305"/>
                </a:spcBef>
              </a:pP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your</a:t>
              </a:r>
              <a:r>
                <a:rPr sz="10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next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trade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show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or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event.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Square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arch</a:t>
              </a:r>
              <a:endParaRPr lang="en-US" altLang="en-US" sz="1000" dirty="0"/>
            </a:p>
            <a:p>
              <a:pPr algn="l" rtl="0" eaLnBrk="0">
                <a:lnSpc>
                  <a:spcPct val="14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45000"/>
                </a:lnSpc>
              </a:pPr>
              <a:endParaRPr lang="en-US" altLang="en-US" sz="1000" dirty="0"/>
            </a:p>
            <a:p>
              <a:pPr marL="17145" algn="l" rtl="0" eaLnBrk="0">
                <a:lnSpc>
                  <a:spcPts val="1365"/>
                </a:lnSpc>
                <a:spcBef>
                  <a:spcPts val="305"/>
                </a:spcBef>
              </a:pP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ourselves</a:t>
              </a:r>
              <a:r>
                <a:rPr sz="10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10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collapse</a:t>
              </a:r>
              <a:r>
                <a:rPr sz="10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to</a:t>
              </a:r>
              <a:r>
                <a:rPr sz="10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</a:t>
              </a:r>
              <a:r>
                <a:rPr sz="10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fraction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of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their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size.</a:t>
              </a:r>
              <a:endParaRPr lang="en-US" altLang="en-US" sz="1000" dirty="0"/>
            </a:p>
            <a:p>
              <a:pPr algn="l" rtl="0" eaLnBrk="0">
                <a:lnSpc>
                  <a:spcPct val="11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8000"/>
                </a:lnSpc>
              </a:pPr>
              <a:endParaRPr lang="en-US" altLang="en-US" sz="1000" dirty="0"/>
            </a:p>
            <a:p>
              <a:pPr marL="1744345" algn="l" rtl="0" eaLnBrk="0">
                <a:lnSpc>
                  <a:spcPct val="81000"/>
                </a:lnSpc>
                <a:spcBef>
                  <a:spcPts val="305"/>
                </a:spcBef>
              </a:pPr>
              <a:r>
                <a:rPr sz="1000" spc="-1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</a:t>
              </a:r>
              <a:r>
                <a:rPr sz="1000" spc="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ADC</a:t>
              </a: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r" rtl="0" eaLnBrk="0">
                <a:lnSpc>
                  <a:spcPct val="79000"/>
                </a:lnSpc>
                <a:spcBef>
                  <a:spcPts val="310"/>
                </a:spcBef>
              </a:pPr>
              <a:r>
                <a:rPr sz="1000" spc="-1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</a:t>
              </a:r>
              <a:r>
                <a:rPr sz="1000" spc="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</a:t>
              </a:r>
              <a:r>
                <a:rPr sz="1000" spc="-1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000" spc="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AD</a:t>
              </a:r>
              <a:r>
                <a:rPr sz="1000" spc="-1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</a:t>
              </a:r>
              <a:endParaRPr lang="en-US" altLang="en-US" sz="1000" dirty="0"/>
            </a:p>
            <a:p>
              <a:pPr algn="r" rtl="0" eaLnBrk="0">
                <a:lnSpc>
                  <a:spcPts val="985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Square</a:t>
              </a:r>
              <a:r>
                <a:rPr sz="700" spc="9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arch</a:t>
              </a:r>
              <a:endParaRPr lang="en-US" altLang="en-US" sz="700" dirty="0"/>
            </a:p>
          </p:txBody>
        </p:sp>
        <p:pic>
          <p:nvPicPr>
            <p:cNvPr id="967" name="picture 96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1183" y="994871"/>
              <a:ext cx="2454008" cy="445580"/>
            </a:xfrm>
            <a:prstGeom prst="rect">
              <a:avLst/>
            </a:prstGeom>
          </p:spPr>
        </p:pic>
        <p:pic>
          <p:nvPicPr>
            <p:cNvPr id="968" name="picture 9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3022649" y="3779939"/>
              <a:ext cx="438057" cy="1780732"/>
            </a:xfrm>
            <a:prstGeom prst="rect">
              <a:avLst/>
            </a:prstGeom>
          </p:spPr>
        </p:pic>
        <p:pic>
          <p:nvPicPr>
            <p:cNvPr id="969" name="picture 96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4650" y="505288"/>
              <a:ext cx="2672460" cy="119177"/>
            </a:xfrm>
            <a:prstGeom prst="rect">
              <a:avLst/>
            </a:prstGeom>
          </p:spPr>
        </p:pic>
        <p:pic>
          <p:nvPicPr>
            <p:cNvPr id="970" name="picture 97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4588" y="668477"/>
              <a:ext cx="2613456" cy="119177"/>
            </a:xfrm>
            <a:prstGeom prst="rect">
              <a:avLst/>
            </a:prstGeom>
          </p:spPr>
        </p:pic>
        <p:pic>
          <p:nvPicPr>
            <p:cNvPr id="971" name="picture 97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4593" y="1649196"/>
              <a:ext cx="2214841" cy="117627"/>
            </a:xfrm>
            <a:prstGeom prst="rect">
              <a:avLst/>
            </a:prstGeom>
          </p:spPr>
        </p:pic>
        <p:pic>
          <p:nvPicPr>
            <p:cNvPr id="972" name="picture 97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1733722" y="2340427"/>
              <a:ext cx="1005140" cy="86220"/>
            </a:xfrm>
            <a:prstGeom prst="rect">
              <a:avLst/>
            </a:prstGeom>
          </p:spPr>
        </p:pic>
      </p:grpSp>
      <p:grpSp>
        <p:nvGrpSpPr>
          <p:cNvPr id="100" name="group 100"/>
          <p:cNvGrpSpPr/>
          <p:nvPr/>
        </p:nvGrpSpPr>
        <p:grpSpPr>
          <a:xfrm rot="21600000">
            <a:off x="816821" y="2983489"/>
            <a:ext cx="6341773" cy="4483093"/>
            <a:chOff x="0" y="0"/>
            <a:chExt cx="6341773" cy="4483093"/>
          </a:xfrm>
        </p:grpSpPr>
        <p:pic>
          <p:nvPicPr>
            <p:cNvPr id="973" name="picture 97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42574" y="0"/>
              <a:ext cx="6299199" cy="4483093"/>
            </a:xfrm>
            <a:prstGeom prst="rect">
              <a:avLst/>
            </a:prstGeom>
          </p:spPr>
        </p:pic>
        <p:sp>
          <p:nvSpPr>
            <p:cNvPr id="974" name="textbox 974"/>
            <p:cNvSpPr/>
            <p:nvPr/>
          </p:nvSpPr>
          <p:spPr>
            <a:xfrm>
              <a:off x="-12700" y="2406306"/>
              <a:ext cx="566419" cy="14732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80000"/>
                </a:lnSpc>
              </a:pPr>
              <a:r>
                <a:rPr sz="1000" spc="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1000" spc="-1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-3</a:t>
              </a:r>
              <a:r>
                <a:rPr sz="1000" spc="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MB</a:t>
              </a:r>
              <a:r>
                <a:rPr sz="1000" spc="-1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endParaRPr lang="en-US" altLang="en-US" sz="1000" dirty="0"/>
            </a:p>
          </p:txBody>
        </p:sp>
        <p:pic>
          <p:nvPicPr>
            <p:cNvPr id="975" name="picture 97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1311" y="2553080"/>
              <a:ext cx="495109" cy="67196"/>
            </a:xfrm>
            <a:prstGeom prst="rect">
              <a:avLst/>
            </a:prstGeom>
          </p:spPr>
        </p:pic>
        <p:pic>
          <p:nvPicPr>
            <p:cNvPr id="976" name="picture 97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3494345" y="2553080"/>
              <a:ext cx="495108" cy="67196"/>
            </a:xfrm>
            <a:prstGeom prst="rect">
              <a:avLst/>
            </a:prstGeom>
          </p:spPr>
        </p:pic>
      </p:grpSp>
      <p:pic>
        <p:nvPicPr>
          <p:cNvPr id="977" name="picture 97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751433" y="8303697"/>
            <a:ext cx="6229413" cy="1218958"/>
          </a:xfrm>
          <a:prstGeom prst="rect">
            <a:avLst/>
          </a:prstGeom>
        </p:spPr>
      </p:pic>
      <p:graphicFrame>
        <p:nvGraphicFramePr>
          <p:cNvPr id="978" name="table 978"/>
          <p:cNvGraphicFramePr>
            <a:graphicFrameLocks noGrp="1"/>
          </p:cNvGraphicFramePr>
          <p:nvPr/>
        </p:nvGraphicFramePr>
        <p:xfrm>
          <a:off x="9036681" y="7357895"/>
          <a:ext cx="5433059" cy="737235"/>
        </p:xfrm>
        <a:graphic>
          <a:graphicData uri="http://schemas.openxmlformats.org/drawingml/2006/table">
            <a:tbl>
              <a:tblPr/>
              <a:tblGrid>
                <a:gridCol w="5433059"/>
              </a:tblGrid>
              <a:tr h="247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79" name="picture 97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8255634" y="7117264"/>
            <a:ext cx="6214452" cy="1218958"/>
          </a:xfrm>
          <a:prstGeom prst="rect">
            <a:avLst/>
          </a:prstGeom>
        </p:spPr>
      </p:pic>
      <p:graphicFrame>
        <p:nvGraphicFramePr>
          <p:cNvPr id="980" name="table 980"/>
          <p:cNvGraphicFramePr>
            <a:graphicFrameLocks noGrp="1"/>
          </p:cNvGraphicFramePr>
          <p:nvPr/>
        </p:nvGraphicFramePr>
        <p:xfrm>
          <a:off x="2888221" y="8303709"/>
          <a:ext cx="2736850" cy="1218564"/>
        </p:xfrm>
        <a:graphic>
          <a:graphicData uri="http://schemas.openxmlformats.org/drawingml/2006/table">
            <a:tbl>
              <a:tblPr/>
              <a:tblGrid>
                <a:gridCol w="1368425"/>
                <a:gridCol w="1368425"/>
              </a:tblGrid>
              <a:tr h="12185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500" dirty="0"/>
                    </a:p>
                    <a:p>
                      <a:pPr marL="497840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-3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MB2</a:t>
                      </a:r>
                      <a:endParaRPr lang="en-US" altLang="en-US" sz="700" dirty="0"/>
                    </a:p>
                    <a:p>
                      <a:pPr marL="375285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500×2400×400</a:t>
                      </a:r>
                      <a:endParaRPr lang="en-US" altLang="en-US" sz="700" dirty="0"/>
                    </a:p>
                    <a:p>
                      <a:pPr marL="466725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540×2440</a:t>
                      </a:r>
                      <a:endParaRPr lang="en-US" altLang="en-US" sz="700" dirty="0"/>
                    </a:p>
                    <a:p>
                      <a:pPr marL="601980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marL="397510" algn="l" rtl="0" eaLnBrk="0">
                        <a:lnSpc>
                          <a:spcPct val="80000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6.5×36.5×88.5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500" dirty="0"/>
                    </a:p>
                    <a:p>
                      <a:pPr marL="51752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-3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MC1</a:t>
                      </a:r>
                      <a:endParaRPr lang="en-US" altLang="en-US" sz="700" dirty="0"/>
                    </a:p>
                    <a:p>
                      <a:pPr marL="495935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596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0×2500</a:t>
                      </a:r>
                      <a:endParaRPr lang="en-US" altLang="en-US" sz="700" dirty="0"/>
                    </a:p>
                    <a:p>
                      <a:pPr marL="495300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600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0×2540</a:t>
                      </a:r>
                      <a:endParaRPr lang="en-US" altLang="en-US" sz="700" dirty="0"/>
                    </a:p>
                    <a:p>
                      <a:pPr marL="652145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35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marL="497205" algn="l" rtl="0" eaLnBrk="0">
                        <a:lnSpc>
                          <a:spcPct val="80000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131×81×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81" name="textbox 981"/>
          <p:cNvSpPr/>
          <p:nvPr/>
        </p:nvSpPr>
        <p:spPr>
          <a:xfrm>
            <a:off x="629978" y="559738"/>
            <a:ext cx="4348479" cy="5829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2500" b="1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</a:t>
            </a:r>
            <a:r>
              <a:rPr sz="25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</a:t>
            </a:r>
            <a:r>
              <a:rPr sz="25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</a:t>
            </a:r>
            <a:r>
              <a:rPr sz="2500" b="1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LL</a:t>
            </a:r>
            <a:endParaRPr lang="en-US" altLang="en-US" sz="2500" dirty="0"/>
          </a:p>
          <a:p>
            <a:pPr algn="l" rtl="0" eaLnBrk="0">
              <a:lnSpc>
                <a:spcPct val="102000"/>
              </a:lnSpc>
            </a:pPr>
            <a:endParaRPr lang="en-US" altLang="en-US" sz="600" dirty="0"/>
          </a:p>
          <a:p>
            <a:pPr algn="r" rtl="0" eaLnBrk="0">
              <a:lnSpc>
                <a:spcPts val="1230"/>
              </a:lnSpc>
              <a:spcBef>
                <a:spcPts val="5"/>
              </a:spcBef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onent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schematic</a:t>
            </a:r>
            <a:endParaRPr lang="en-US" altLang="en-US" sz="900" dirty="0"/>
          </a:p>
        </p:txBody>
      </p:sp>
      <p:sp>
        <p:nvSpPr>
          <p:cNvPr id="982" name="textbox 982"/>
          <p:cNvSpPr/>
          <p:nvPr/>
        </p:nvSpPr>
        <p:spPr>
          <a:xfrm>
            <a:off x="8232199" y="487529"/>
            <a:ext cx="6483350" cy="4038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980"/>
              </a:lnSpc>
            </a:pPr>
            <a:r>
              <a:rPr sz="3800" b="1" spc="0" baseline="-1100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</a:t>
            </a:r>
            <a:r>
              <a:rPr sz="2400" spc="6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b="1" spc="0" baseline="-1100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2400" spc="6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</a:t>
            </a:r>
            <a:endParaRPr lang="en-US" altLang="en-US" sz="1950" dirty="0"/>
          </a:p>
        </p:txBody>
      </p:sp>
      <p:graphicFrame>
        <p:nvGraphicFramePr>
          <p:cNvPr id="983" name="table 983"/>
          <p:cNvGraphicFramePr>
            <a:graphicFrameLocks noGrp="1"/>
          </p:cNvGraphicFramePr>
          <p:nvPr/>
        </p:nvGraphicFramePr>
        <p:xfrm>
          <a:off x="12952462" y="8785612"/>
          <a:ext cx="1518920" cy="829944"/>
        </p:xfrm>
        <a:graphic>
          <a:graphicData uri="http://schemas.openxmlformats.org/drawingml/2006/table">
            <a:tbl>
              <a:tblPr/>
              <a:tblGrid>
                <a:gridCol w="1518920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84" name="table 984"/>
          <p:cNvGraphicFramePr>
            <a:graphicFrameLocks noGrp="1"/>
          </p:cNvGraphicFramePr>
          <p:nvPr/>
        </p:nvGraphicFramePr>
        <p:xfrm>
          <a:off x="5396789" y="2099049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85" name="table 985"/>
          <p:cNvGraphicFramePr>
            <a:graphicFrameLocks noGrp="1"/>
          </p:cNvGraphicFramePr>
          <p:nvPr/>
        </p:nvGraphicFramePr>
        <p:xfrm>
          <a:off x="3827068" y="2099023"/>
          <a:ext cx="1518920" cy="829944"/>
        </p:xfrm>
        <a:graphic>
          <a:graphicData uri="http://schemas.openxmlformats.org/drawingml/2006/table">
            <a:tbl>
              <a:tblPr/>
              <a:tblGrid>
                <a:gridCol w="1518920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86" name="table 986"/>
          <p:cNvGraphicFramePr>
            <a:graphicFrameLocks noGrp="1"/>
          </p:cNvGraphicFramePr>
          <p:nvPr/>
        </p:nvGraphicFramePr>
        <p:xfrm>
          <a:off x="5396776" y="1199863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87" name="table 987"/>
          <p:cNvGraphicFramePr>
            <a:graphicFrameLocks noGrp="1"/>
          </p:cNvGraphicFramePr>
          <p:nvPr/>
        </p:nvGraphicFramePr>
        <p:xfrm>
          <a:off x="11382755" y="8785586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88" name="table 988"/>
          <p:cNvGraphicFramePr>
            <a:graphicFrameLocks noGrp="1"/>
          </p:cNvGraphicFramePr>
          <p:nvPr/>
        </p:nvGraphicFramePr>
        <p:xfrm>
          <a:off x="9813022" y="8785586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89" name="table 989"/>
          <p:cNvGraphicFramePr>
            <a:graphicFrameLocks noGrp="1"/>
          </p:cNvGraphicFramePr>
          <p:nvPr/>
        </p:nvGraphicFramePr>
        <p:xfrm>
          <a:off x="3827068" y="1199863"/>
          <a:ext cx="1518920" cy="829944"/>
        </p:xfrm>
        <a:graphic>
          <a:graphicData uri="http://schemas.openxmlformats.org/drawingml/2006/table">
            <a:tbl>
              <a:tblPr/>
              <a:tblGrid>
                <a:gridCol w="1518920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90" name="table 990"/>
          <p:cNvGraphicFramePr>
            <a:graphicFrameLocks noGrp="1"/>
          </p:cNvGraphicFramePr>
          <p:nvPr/>
        </p:nvGraphicFramePr>
        <p:xfrm>
          <a:off x="8243315" y="8785586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91" name="textbox 991"/>
          <p:cNvSpPr/>
          <p:nvPr/>
        </p:nvSpPr>
        <p:spPr>
          <a:xfrm>
            <a:off x="9547969" y="7188863"/>
            <a:ext cx="820419" cy="10871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61925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ADC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0×1000×5000×3</a:t>
            </a:r>
            <a:endParaRPr lang="en-US" altLang="en-US" sz="700" dirty="0"/>
          </a:p>
          <a:p>
            <a:pPr marL="12636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942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0×1000×3</a:t>
            </a:r>
            <a:endParaRPr lang="en-US" altLang="en-US" sz="700" dirty="0"/>
          </a:p>
          <a:p>
            <a:pPr marL="33083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69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121285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37×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37×123×3</a:t>
            </a:r>
            <a:endParaRPr lang="en-US" altLang="en-US" sz="700" dirty="0"/>
          </a:p>
        </p:txBody>
      </p:sp>
      <p:pic>
        <p:nvPicPr>
          <p:cNvPr id="992" name="picture 99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825485" y="1181031"/>
            <a:ext cx="1831010" cy="436840"/>
          </a:xfrm>
          <a:prstGeom prst="rect">
            <a:avLst/>
          </a:prstGeom>
        </p:spPr>
      </p:pic>
      <p:pic>
        <p:nvPicPr>
          <p:cNvPr id="993" name="picture 99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11628018" y="8859805"/>
            <a:ext cx="1116900" cy="697000"/>
          </a:xfrm>
          <a:prstGeom prst="rect">
            <a:avLst/>
          </a:prstGeom>
        </p:spPr>
      </p:pic>
      <p:pic>
        <p:nvPicPr>
          <p:cNvPr id="994" name="picture 99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4072343" y="2173243"/>
            <a:ext cx="1116901" cy="696998"/>
          </a:xfrm>
          <a:prstGeom prst="rect">
            <a:avLst/>
          </a:prstGeom>
        </p:spPr>
      </p:pic>
      <p:pic>
        <p:nvPicPr>
          <p:cNvPr id="995" name="picture 99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4008995" y="1266297"/>
            <a:ext cx="1133590" cy="664730"/>
          </a:xfrm>
          <a:prstGeom prst="rect">
            <a:avLst/>
          </a:prstGeom>
        </p:spPr>
      </p:pic>
      <p:pic>
        <p:nvPicPr>
          <p:cNvPr id="996" name="picture 99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8425243" y="8852011"/>
            <a:ext cx="1133589" cy="664727"/>
          </a:xfrm>
          <a:prstGeom prst="rect">
            <a:avLst/>
          </a:prstGeom>
        </p:spPr>
      </p:pic>
      <p:sp>
        <p:nvSpPr>
          <p:cNvPr id="997" name="textbox 997"/>
          <p:cNvSpPr/>
          <p:nvPr/>
        </p:nvSpPr>
        <p:spPr>
          <a:xfrm>
            <a:off x="820007" y="8347369"/>
            <a:ext cx="711834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4572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270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0541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12000"/>
              </a:lnSpc>
            </a:pPr>
            <a:endParaRPr lang="en-US" altLang="en-US" sz="700" dirty="0"/>
          </a:p>
          <a:p>
            <a:pPr marL="31115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998" name="textbox 998"/>
          <p:cNvSpPr/>
          <p:nvPr/>
        </p:nvSpPr>
        <p:spPr>
          <a:xfrm>
            <a:off x="8324218" y="7160934"/>
            <a:ext cx="711200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45720" algn="l" rtl="0" eaLnBrk="0">
              <a:lnSpc>
                <a:spcPts val="1900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05410" indent="-92710" algn="l" rtl="0" eaLnBrk="0">
              <a:lnSpc>
                <a:spcPct val="222000"/>
              </a:lnSpc>
              <a:spcBef>
                <a:spcPts val="9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7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31115" algn="l" rtl="0" eaLnBrk="0">
              <a:lnSpc>
                <a:spcPts val="955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999" name="textbox 999"/>
          <p:cNvSpPr/>
          <p:nvPr/>
        </p:nvSpPr>
        <p:spPr>
          <a:xfrm>
            <a:off x="13235985" y="7189485"/>
            <a:ext cx="720090" cy="10864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61925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0×1000×2300</a:t>
            </a:r>
            <a:endParaRPr lang="en-US" altLang="en-US" sz="700" dirty="0"/>
          </a:p>
          <a:p>
            <a:pPr marL="12763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7000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×1000</a:t>
            </a:r>
            <a:endParaRPr lang="en-US" altLang="en-US" sz="700" dirty="0"/>
          </a:p>
          <a:p>
            <a:pPr marL="28956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121285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×27×112</a:t>
            </a:r>
            <a:endParaRPr lang="en-US" altLang="en-US" sz="700" dirty="0"/>
          </a:p>
        </p:txBody>
      </p:sp>
      <p:sp>
        <p:nvSpPr>
          <p:cNvPr id="1000" name="textbox 1000"/>
          <p:cNvSpPr/>
          <p:nvPr/>
        </p:nvSpPr>
        <p:spPr>
          <a:xfrm>
            <a:off x="11430782" y="7189574"/>
            <a:ext cx="719455" cy="10864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61290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24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0×1000×4000</a:t>
            </a:r>
            <a:endParaRPr lang="en-US" altLang="en-US" sz="700" dirty="0"/>
          </a:p>
          <a:p>
            <a:pPr marL="12636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942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0×1000</a:t>
            </a:r>
            <a:endParaRPr lang="en-US" altLang="en-US" sz="700" dirty="0"/>
          </a:p>
          <a:p>
            <a:pPr marL="28892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121285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25×123</a:t>
            </a:r>
            <a:endParaRPr lang="en-US" altLang="en-US" sz="700" dirty="0"/>
          </a:p>
        </p:txBody>
      </p:sp>
      <p:sp>
        <p:nvSpPr>
          <p:cNvPr id="1001" name="textbox 1001"/>
          <p:cNvSpPr/>
          <p:nvPr/>
        </p:nvSpPr>
        <p:spPr>
          <a:xfrm>
            <a:off x="1918686" y="8376145"/>
            <a:ext cx="669290" cy="10864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40970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MB1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0×2400×400</a:t>
            </a:r>
            <a:endParaRPr lang="en-US" altLang="en-US" sz="700" dirty="0"/>
          </a:p>
          <a:p>
            <a:pPr marL="10414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0×2440</a:t>
            </a:r>
            <a:endParaRPr lang="en-US" altLang="en-US" sz="700" dirty="0"/>
          </a:p>
          <a:p>
            <a:pPr marL="28257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33020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6.5×36.5×88.5</a:t>
            </a:r>
            <a:endParaRPr lang="en-US" altLang="en-US" sz="700" dirty="0"/>
          </a:p>
        </p:txBody>
      </p:sp>
      <p:pic>
        <p:nvPicPr>
          <p:cNvPr id="1002" name="picture 100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9996309" y="8924804"/>
            <a:ext cx="1152576" cy="551886"/>
          </a:xfrm>
          <a:prstGeom prst="rect">
            <a:avLst/>
          </a:prstGeom>
        </p:spPr>
      </p:pic>
      <p:grpSp>
        <p:nvGrpSpPr>
          <p:cNvPr id="102" name="group 102"/>
          <p:cNvGrpSpPr/>
          <p:nvPr/>
        </p:nvGrpSpPr>
        <p:grpSpPr>
          <a:xfrm rot="21600000">
            <a:off x="14544704" y="9468369"/>
            <a:ext cx="794207" cy="614680"/>
            <a:chOff x="0" y="0"/>
            <a:chExt cx="794207" cy="614680"/>
          </a:xfrm>
        </p:grpSpPr>
        <p:pic>
          <p:nvPicPr>
            <p:cNvPr id="1003" name="picture 1003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0" y="0"/>
              <a:ext cx="794207" cy="614680"/>
            </a:xfrm>
            <a:prstGeom prst="rect">
              <a:avLst/>
            </a:prstGeom>
          </p:spPr>
        </p:pic>
        <p:sp>
          <p:nvSpPr>
            <p:cNvPr id="1004" name="textbox 1004"/>
            <p:cNvSpPr/>
            <p:nvPr/>
          </p:nvSpPr>
          <p:spPr>
            <a:xfrm>
              <a:off x="-12700" y="-12700"/>
              <a:ext cx="819785" cy="70104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7432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41</a:t>
              </a:r>
              <a:endParaRPr lang="en-US" altLang="en-US" sz="2000" dirty="0"/>
            </a:p>
            <a:p>
              <a:pPr marL="27432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42</a:t>
              </a:r>
              <a:endParaRPr lang="en-US" altLang="en-US" sz="2000" dirty="0"/>
            </a:p>
          </p:txBody>
        </p:sp>
      </p:grpSp>
      <p:sp>
        <p:nvSpPr>
          <p:cNvPr id="1005" name="textbox 1005"/>
          <p:cNvSpPr/>
          <p:nvPr/>
        </p:nvSpPr>
        <p:spPr>
          <a:xfrm>
            <a:off x="6088718" y="8375967"/>
            <a:ext cx="469900" cy="10871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41910" algn="l" rtl="0" eaLnBrk="0">
              <a:lnSpc>
                <a:spcPct val="81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MC2</a:t>
            </a:r>
            <a:endParaRPr lang="en-US" altLang="en-US" sz="700" dirty="0"/>
          </a:p>
          <a:p>
            <a:pPr marL="1333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596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0×2500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0×2540</a:t>
            </a:r>
            <a:endParaRPr lang="en-US" altLang="en-US" sz="700" dirty="0"/>
          </a:p>
          <a:p>
            <a:pPr marL="16954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34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1397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131×81×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</a:t>
            </a:r>
            <a:endParaRPr lang="en-US" altLang="en-US" sz="700" dirty="0"/>
          </a:p>
        </p:txBody>
      </p:sp>
      <p:pic>
        <p:nvPicPr>
          <p:cNvPr id="1006" name="picture 100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5771743" y="1329471"/>
            <a:ext cx="914501" cy="456865"/>
          </a:xfrm>
          <a:prstGeom prst="rect">
            <a:avLst/>
          </a:prstGeom>
        </p:spPr>
      </p:pic>
      <p:pic>
        <p:nvPicPr>
          <p:cNvPr id="1007" name="picture 100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13480693" y="8821741"/>
            <a:ext cx="462750" cy="758065"/>
          </a:xfrm>
          <a:prstGeom prst="rect">
            <a:avLst/>
          </a:prstGeom>
        </p:spPr>
      </p:pic>
      <p:pic>
        <p:nvPicPr>
          <p:cNvPr id="1008" name="picture 100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6000750" y="2135181"/>
            <a:ext cx="462737" cy="758058"/>
          </a:xfrm>
          <a:prstGeom prst="rect">
            <a:avLst/>
          </a:prstGeom>
        </p:spPr>
      </p:pic>
      <p:sp>
        <p:nvSpPr>
          <p:cNvPr id="1009" name="textbox 1009"/>
          <p:cNvSpPr/>
          <p:nvPr/>
        </p:nvSpPr>
        <p:spPr>
          <a:xfrm>
            <a:off x="813348" y="1618304"/>
            <a:ext cx="1987550" cy="199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provide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client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10ft</a:t>
            </a:r>
            <a:endParaRPr lang="en-US" altLang="en-US" sz="1000" dirty="0"/>
          </a:p>
        </p:txBody>
      </p:sp>
      <p:sp>
        <p:nvSpPr>
          <p:cNvPr id="1010" name="textbox 1010"/>
          <p:cNvSpPr/>
          <p:nvPr/>
        </p:nvSpPr>
        <p:spPr>
          <a:xfrm>
            <a:off x="804121" y="7499681"/>
            <a:ext cx="932180" cy="2705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8000"/>
              </a:lnSpc>
            </a:pP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-3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MC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1000" dirty="0"/>
          </a:p>
          <a:p>
            <a:pPr marL="14605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Concave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Squre</a:t>
            </a:r>
            <a:endParaRPr lang="en-US" altLang="en-US" sz="700" dirty="0"/>
          </a:p>
        </p:txBody>
      </p:sp>
      <p:pic>
        <p:nvPicPr>
          <p:cNvPr id="1011" name="picture 101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829576" y="1998567"/>
            <a:ext cx="1883676" cy="117639"/>
          </a:xfrm>
          <a:prstGeom prst="rect">
            <a:avLst/>
          </a:prstGeom>
        </p:spPr>
      </p:pic>
      <p:sp>
        <p:nvSpPr>
          <p:cNvPr id="1012" name="textbox 1012"/>
          <p:cNvSpPr/>
          <p:nvPr/>
        </p:nvSpPr>
        <p:spPr>
          <a:xfrm>
            <a:off x="4297155" y="7499681"/>
            <a:ext cx="957580" cy="2520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66000"/>
              </a:lnSpc>
            </a:pP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-3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MC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1000" dirty="0"/>
          </a:p>
          <a:p>
            <a:pPr marL="14605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Concave</a:t>
            </a:r>
            <a:r>
              <a:rPr sz="700" spc="1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</a:t>
            </a:r>
            <a:endParaRPr lang="en-US" altLang="en-US" sz="700" dirty="0"/>
          </a:p>
        </p:txBody>
      </p:sp>
      <p:pic>
        <p:nvPicPr>
          <p:cNvPr id="1013" name="picture 1013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830253" y="1833831"/>
            <a:ext cx="1624736" cy="119177"/>
          </a:xfrm>
          <a:prstGeom prst="rect">
            <a:avLst/>
          </a:prstGeom>
        </p:spPr>
      </p:pic>
      <p:sp>
        <p:nvSpPr>
          <p:cNvPr id="1014" name="textbox 1014"/>
          <p:cNvSpPr/>
          <p:nvPr/>
        </p:nvSpPr>
        <p:spPr>
          <a:xfrm>
            <a:off x="8237914" y="8565155"/>
            <a:ext cx="1156969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onent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schematic</a:t>
            </a:r>
            <a:endParaRPr lang="en-US" altLang="en-US" sz="900" dirty="0"/>
          </a:p>
        </p:txBody>
      </p:sp>
      <p:pic>
        <p:nvPicPr>
          <p:cNvPr id="1015" name="picture 101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14886078" y="7913889"/>
            <a:ext cx="103480" cy="1399768"/>
          </a:xfrm>
          <a:prstGeom prst="rect">
            <a:avLst/>
          </a:prstGeom>
        </p:spPr>
      </p:pic>
      <p:pic>
        <p:nvPicPr>
          <p:cNvPr id="1016" name="picture 101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756244" y="8136618"/>
            <a:ext cx="1342809" cy="105079"/>
          </a:xfrm>
          <a:prstGeom prst="rect">
            <a:avLst/>
          </a:prstGeom>
        </p:spPr>
      </p:pic>
      <p:pic>
        <p:nvPicPr>
          <p:cNvPr id="1017" name="picture 1017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8258498" y="6950185"/>
            <a:ext cx="1153299" cy="105079"/>
          </a:xfrm>
          <a:prstGeom prst="rect">
            <a:avLst/>
          </a:prstGeom>
        </p:spPr>
      </p:pic>
      <p:sp>
        <p:nvSpPr>
          <p:cNvPr id="1018" name="textbox 1018"/>
          <p:cNvSpPr/>
          <p:nvPr/>
        </p:nvSpPr>
        <p:spPr>
          <a:xfrm>
            <a:off x="9548681" y="6335946"/>
            <a:ext cx="508000" cy="2489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1000" dirty="0"/>
          </a:p>
          <a:p>
            <a:pPr marL="17145" algn="l" rtl="0" eaLnBrk="0">
              <a:lnSpc>
                <a:spcPct val="82000"/>
              </a:lnSpc>
              <a:spcBef>
                <a:spcPts val="11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</a:t>
            </a:r>
            <a:endParaRPr lang="en-US" altLang="en-US" sz="700" dirty="0"/>
          </a:p>
        </p:txBody>
      </p:sp>
      <p:sp>
        <p:nvSpPr>
          <p:cNvPr id="1019" name="textbox 1019"/>
          <p:cNvSpPr/>
          <p:nvPr/>
        </p:nvSpPr>
        <p:spPr>
          <a:xfrm>
            <a:off x="4297167" y="5389796"/>
            <a:ext cx="566419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-3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1000" dirty="0"/>
          </a:p>
        </p:txBody>
      </p:sp>
      <p:sp>
        <p:nvSpPr>
          <p:cNvPr id="1020" name="rect"/>
          <p:cNvSpPr/>
          <p:nvPr/>
        </p:nvSpPr>
        <p:spPr>
          <a:xfrm>
            <a:off x="10841465" y="7117277"/>
            <a:ext cx="12700" cy="1218933"/>
          </a:xfrm>
          <a:prstGeom prst="rect">
            <a:avLst/>
          </a:prstGeom>
          <a:solidFill>
            <a:srgbClr val="F4F5F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21" name="rect"/>
          <p:cNvSpPr/>
          <p:nvPr/>
        </p:nvSpPr>
        <p:spPr>
          <a:xfrm>
            <a:off x="12652605" y="7117277"/>
            <a:ext cx="12700" cy="1218933"/>
          </a:xfrm>
          <a:prstGeom prst="rect">
            <a:avLst/>
          </a:prstGeom>
          <a:solidFill>
            <a:srgbClr val="F4F5F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29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2" name="picture 10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5986" cy="10475976"/>
          </a:xfrm>
          <a:prstGeom prst="rect">
            <a:avLst/>
          </a:prstGeom>
        </p:spPr>
      </p:pic>
      <p:grpSp>
        <p:nvGrpSpPr>
          <p:cNvPr id="104" name="group 104"/>
          <p:cNvGrpSpPr/>
          <p:nvPr/>
        </p:nvGrpSpPr>
        <p:grpSpPr>
          <a:xfrm rot="21600000">
            <a:off x="751433" y="6904990"/>
            <a:ext cx="6229413" cy="1386044"/>
            <a:chOff x="0" y="0"/>
            <a:chExt cx="6229413" cy="1386044"/>
          </a:xfrm>
        </p:grpSpPr>
        <p:pic>
          <p:nvPicPr>
            <p:cNvPr id="1023" name="picture 102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167111"/>
              <a:ext cx="6229413" cy="1218933"/>
            </a:xfrm>
            <a:prstGeom prst="rect">
              <a:avLst/>
            </a:prstGeom>
          </p:spPr>
        </p:pic>
        <p:sp>
          <p:nvSpPr>
            <p:cNvPr id="1024" name="textbox 1024"/>
            <p:cNvSpPr/>
            <p:nvPr/>
          </p:nvSpPr>
          <p:spPr>
            <a:xfrm>
              <a:off x="68573" y="210750"/>
              <a:ext cx="711834" cy="111188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248285" algn="l" rtl="0" eaLnBrk="0">
                <a:lnSpc>
                  <a:spcPts val="955"/>
                </a:lnSpc>
              </a:pPr>
              <a:r>
                <a:rPr sz="70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Ite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</a:t>
              </a:r>
              <a:endParaRPr lang="en-US" altLang="en-US" sz="700" dirty="0"/>
            </a:p>
            <a:p>
              <a:pPr marL="45720" algn="l" rtl="0" eaLnBrk="0">
                <a:lnSpc>
                  <a:spcPts val="1900"/>
                </a:lnSpc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Frame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  <a:p>
              <a:pPr marL="105410" indent="-92710" algn="l" rtl="0" eaLnBrk="0">
                <a:lnSpc>
                  <a:spcPct val="222000"/>
                </a:lnSpc>
                <a:spcBef>
                  <a:spcPts val="90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Graphic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Weight(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Kg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  <a:p>
              <a:pPr algn="l" rtl="0" eaLnBrk="0">
                <a:lnSpc>
                  <a:spcPct val="109000"/>
                </a:lnSpc>
              </a:pPr>
              <a:endParaRPr lang="en-US" altLang="en-US" sz="700" dirty="0"/>
            </a:p>
            <a:p>
              <a:pPr algn="l" rtl="0" eaLnBrk="0">
                <a:lnSpc>
                  <a:spcPct val="7000"/>
                </a:lnSpc>
              </a:pPr>
              <a:endParaRPr lang="en-US" altLang="en-US" sz="100" dirty="0"/>
            </a:p>
            <a:p>
              <a:pPr marL="31115" algn="l" rtl="0" eaLnBrk="0">
                <a:lnSpc>
                  <a:spcPts val="955"/>
                </a:lnSpc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Packing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cm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</p:txBody>
        </p:sp>
        <p:pic>
          <p:nvPicPr>
            <p:cNvPr id="1025" name="picture 10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4127" y="0"/>
              <a:ext cx="939901" cy="105079"/>
            </a:xfrm>
            <a:prstGeom prst="rect">
              <a:avLst/>
            </a:prstGeom>
          </p:spPr>
        </p:pic>
        <p:pic>
          <p:nvPicPr>
            <p:cNvPr id="1026" name="picture 10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4833091" y="495096"/>
              <a:ext cx="732776" cy="67843"/>
            </a:xfrm>
            <a:prstGeom prst="rect">
              <a:avLst/>
            </a:prstGeom>
          </p:spPr>
        </p:pic>
        <p:sp>
          <p:nvSpPr>
            <p:cNvPr id="1027" name="path"/>
            <p:cNvSpPr/>
            <p:nvPr/>
          </p:nvSpPr>
          <p:spPr>
            <a:xfrm>
              <a:off x="4104251" y="167090"/>
              <a:ext cx="12700" cy="1218946"/>
            </a:xfrm>
            <a:custGeom>
              <a:avLst/>
              <a:gdLst/>
              <a:ahLst/>
              <a:cxnLst/>
              <a:rect l="0" t="0" r="0" b="0"/>
              <a:pathLst>
                <a:path w="20" h="1919">
                  <a:moveTo>
                    <a:pt x="10" y="0"/>
                  </a:moveTo>
                  <a:lnTo>
                    <a:pt x="10" y="1919"/>
                  </a:lnTo>
                </a:path>
              </a:pathLst>
            </a:custGeom>
            <a:noFill/>
            <a:ln w="12700" cap="flat">
              <a:solidFill>
                <a:srgbClr val="F4F5F5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1028" name="textbox 1028"/>
          <p:cNvSpPr/>
          <p:nvPr/>
        </p:nvSpPr>
        <p:spPr>
          <a:xfrm>
            <a:off x="3053149" y="7143548"/>
            <a:ext cx="458469" cy="111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</a:t>
            </a:r>
            <a:endParaRPr lang="en-US" altLang="en-US" sz="700" dirty="0"/>
          </a:p>
        </p:txBody>
      </p:sp>
      <p:sp>
        <p:nvSpPr>
          <p:cNvPr id="1029" name="textbox 1029"/>
          <p:cNvSpPr/>
          <p:nvPr/>
        </p:nvSpPr>
        <p:spPr>
          <a:xfrm>
            <a:off x="5721394" y="7143548"/>
            <a:ext cx="364490" cy="111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COB</a:t>
            </a:r>
            <a:endParaRPr lang="en-US" altLang="en-US" sz="700" dirty="0"/>
          </a:p>
        </p:txBody>
      </p:sp>
      <p:sp>
        <p:nvSpPr>
          <p:cNvPr id="1030" name="textbox 1030"/>
          <p:cNvSpPr/>
          <p:nvPr/>
        </p:nvSpPr>
        <p:spPr>
          <a:xfrm>
            <a:off x="2244870" y="7389000"/>
            <a:ext cx="620394" cy="8426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×700×2000</a:t>
            </a:r>
            <a:endParaRPr lang="en-US" altLang="en-US" sz="700" dirty="0"/>
          </a:p>
          <a:p>
            <a:pPr marL="8128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00×2000</a:t>
            </a:r>
            <a:endParaRPr lang="en-US" altLang="en-US" sz="700" dirty="0"/>
          </a:p>
          <a:p>
            <a:pPr marL="231775" algn="l" rtl="0" eaLnBrk="0">
              <a:lnSpc>
                <a:spcPct val="79000"/>
              </a:lnSpc>
              <a:spcBef>
                <a:spcPts val="125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98425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×27×74</a:t>
            </a:r>
            <a:endParaRPr lang="en-US" altLang="en-US" sz="700" dirty="0"/>
          </a:p>
        </p:txBody>
      </p:sp>
      <p:sp>
        <p:nvSpPr>
          <p:cNvPr id="1031" name="textbox 1031"/>
          <p:cNvSpPr/>
          <p:nvPr/>
        </p:nvSpPr>
        <p:spPr>
          <a:xfrm>
            <a:off x="3591706" y="7389000"/>
            <a:ext cx="620394" cy="8426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×800×3000</a:t>
            </a:r>
            <a:endParaRPr lang="en-US" altLang="en-US" sz="700" dirty="0"/>
          </a:p>
          <a:p>
            <a:pPr marL="8255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0×3000</a:t>
            </a:r>
            <a:endParaRPr lang="en-US" altLang="en-US" sz="700" dirty="0"/>
          </a:p>
          <a:p>
            <a:pPr marL="231775" algn="l" rtl="0" eaLnBrk="0">
              <a:lnSpc>
                <a:spcPct val="79000"/>
              </a:lnSpc>
              <a:spcBef>
                <a:spcPts val="125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99695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37×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37×80</a:t>
            </a:r>
            <a:endParaRPr lang="en-US" altLang="en-US" sz="700" dirty="0"/>
          </a:p>
        </p:txBody>
      </p:sp>
      <p:sp>
        <p:nvSpPr>
          <p:cNvPr id="1032" name="textbox 1032"/>
          <p:cNvSpPr/>
          <p:nvPr/>
        </p:nvSpPr>
        <p:spPr>
          <a:xfrm>
            <a:off x="11404490" y="7241086"/>
            <a:ext cx="495934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1000" dirty="0"/>
          </a:p>
        </p:txBody>
      </p:sp>
      <p:sp>
        <p:nvSpPr>
          <p:cNvPr id="1033" name="textbox 1033"/>
          <p:cNvSpPr/>
          <p:nvPr/>
        </p:nvSpPr>
        <p:spPr>
          <a:xfrm>
            <a:off x="13187061" y="7241086"/>
            <a:ext cx="495934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1000" dirty="0"/>
          </a:p>
        </p:txBody>
      </p:sp>
      <p:sp>
        <p:nvSpPr>
          <p:cNvPr id="1034" name="textbox 1034"/>
          <p:cNvSpPr/>
          <p:nvPr/>
        </p:nvSpPr>
        <p:spPr>
          <a:xfrm>
            <a:off x="11473197" y="4382443"/>
            <a:ext cx="2606039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1000" spc="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000" spc="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ZD-CO+ZD-HB-RO</a:t>
            </a:r>
            <a:endParaRPr lang="en-US" altLang="en-US" sz="1000" dirty="0"/>
          </a:p>
        </p:txBody>
      </p:sp>
      <p:sp>
        <p:nvSpPr>
          <p:cNvPr id="1035" name="textbox 1035"/>
          <p:cNvSpPr/>
          <p:nvPr/>
        </p:nvSpPr>
        <p:spPr>
          <a:xfrm>
            <a:off x="9005333" y="7241213"/>
            <a:ext cx="894080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</a:t>
            </a:r>
            <a:endParaRPr lang="en-US" altLang="en-US" sz="1000" dirty="0"/>
          </a:p>
        </p:txBody>
      </p:sp>
      <p:sp>
        <p:nvSpPr>
          <p:cNvPr id="1036" name="textbox 1036"/>
          <p:cNvSpPr/>
          <p:nvPr/>
        </p:nvSpPr>
        <p:spPr>
          <a:xfrm>
            <a:off x="816904" y="1455102"/>
            <a:ext cx="904239" cy="199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shopping</a:t>
            </a:r>
            <a:r>
              <a:rPr sz="10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malls</a:t>
            </a:r>
            <a:r>
              <a:rPr sz="10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1000" dirty="0"/>
          </a:p>
        </p:txBody>
      </p:sp>
      <p:sp>
        <p:nvSpPr>
          <p:cNvPr id="1037" name="textbox 1037"/>
          <p:cNvSpPr/>
          <p:nvPr/>
        </p:nvSpPr>
        <p:spPr>
          <a:xfrm>
            <a:off x="2675635" y="6051741"/>
            <a:ext cx="554355" cy="2590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COS</a:t>
            </a:r>
            <a:endParaRPr lang="en-US" altLang="en-US" sz="1000" dirty="0"/>
          </a:p>
          <a:p>
            <a:pPr marL="14605" algn="l" rtl="0" eaLnBrk="0">
              <a:lnSpc>
                <a:spcPct val="83000"/>
              </a:lnSpc>
              <a:spcBef>
                <a:spcPts val="17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Colum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endParaRPr lang="en-US" altLang="en-US" sz="700" dirty="0"/>
          </a:p>
        </p:txBody>
      </p:sp>
      <p:sp>
        <p:nvSpPr>
          <p:cNvPr id="1038" name="textbox 1038"/>
          <p:cNvSpPr/>
          <p:nvPr/>
        </p:nvSpPr>
        <p:spPr>
          <a:xfrm>
            <a:off x="920009" y="6051741"/>
            <a:ext cx="554355" cy="2590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endParaRPr lang="en-US" altLang="en-US" sz="1000" dirty="0"/>
          </a:p>
          <a:p>
            <a:pPr marL="14605" algn="l" rtl="0" eaLnBrk="0">
              <a:lnSpc>
                <a:spcPct val="83000"/>
              </a:lnSpc>
              <a:spcBef>
                <a:spcPts val="17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Colum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endParaRPr lang="en-US" altLang="en-US" sz="700" dirty="0"/>
          </a:p>
        </p:txBody>
      </p:sp>
      <p:sp>
        <p:nvSpPr>
          <p:cNvPr id="1039" name="textbox 1039"/>
          <p:cNvSpPr/>
          <p:nvPr/>
        </p:nvSpPr>
        <p:spPr>
          <a:xfrm>
            <a:off x="4385373" y="6051741"/>
            <a:ext cx="600075" cy="2597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COB</a:t>
            </a:r>
            <a:endParaRPr lang="en-US" altLang="en-US" sz="1000" dirty="0"/>
          </a:p>
          <a:p>
            <a:pPr marL="17145" algn="l" rtl="0" eaLnBrk="0">
              <a:lnSpc>
                <a:spcPct val="83000"/>
              </a:lnSpc>
              <a:spcBef>
                <a:spcPts val="18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Morning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Glory</a:t>
            </a:r>
            <a:endParaRPr lang="en-US" altLang="en-US" sz="700" dirty="0"/>
          </a:p>
        </p:txBody>
      </p:sp>
      <p:pic>
        <p:nvPicPr>
          <p:cNvPr id="1040" name="picture 10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97889" y="1522006"/>
            <a:ext cx="13500100" cy="5956300"/>
          </a:xfrm>
          <a:prstGeom prst="rect">
            <a:avLst/>
          </a:prstGeom>
        </p:spPr>
      </p:pic>
      <p:graphicFrame>
        <p:nvGraphicFramePr>
          <p:cNvPr id="1041" name="table 1041"/>
          <p:cNvGraphicFramePr>
            <a:graphicFrameLocks noGrp="1"/>
          </p:cNvGraphicFramePr>
          <p:nvPr/>
        </p:nvGraphicFramePr>
        <p:xfrm>
          <a:off x="9036675" y="8544328"/>
          <a:ext cx="5433059" cy="737234"/>
        </p:xfrm>
        <a:graphic>
          <a:graphicData uri="http://schemas.openxmlformats.org/drawingml/2006/table">
            <a:tbl>
              <a:tblPr/>
              <a:tblGrid>
                <a:gridCol w="5433059"/>
              </a:tblGrid>
              <a:tr h="247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42" name="picture 10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255634" y="8303697"/>
            <a:ext cx="6214452" cy="1218958"/>
          </a:xfrm>
          <a:prstGeom prst="rect">
            <a:avLst/>
          </a:prstGeom>
        </p:spPr>
      </p:pic>
      <p:sp>
        <p:nvSpPr>
          <p:cNvPr id="1043" name="textbox 1043"/>
          <p:cNvSpPr/>
          <p:nvPr/>
        </p:nvSpPr>
        <p:spPr>
          <a:xfrm>
            <a:off x="2920" y="399154"/>
            <a:ext cx="2683510" cy="6858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marL="642620" algn="l" rtl="0" eaLnBrk="0">
              <a:lnSpc>
                <a:spcPct val="81000"/>
              </a:lnSpc>
            </a:pPr>
            <a:r>
              <a:rPr sz="2500" b="1" spc="-2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COLUM</a:t>
            </a:r>
            <a:endParaRPr lang="en-US" altLang="en-US" sz="2500" dirty="0"/>
          </a:p>
        </p:txBody>
      </p:sp>
      <p:graphicFrame>
        <p:nvGraphicFramePr>
          <p:cNvPr id="1044" name="table 1044"/>
          <p:cNvGraphicFramePr>
            <a:graphicFrameLocks noGrp="1"/>
          </p:cNvGraphicFramePr>
          <p:nvPr/>
        </p:nvGraphicFramePr>
        <p:xfrm>
          <a:off x="12290375" y="8303709"/>
          <a:ext cx="1149985" cy="1218564"/>
        </p:xfrm>
        <a:graphic>
          <a:graphicData uri="http://schemas.openxmlformats.org/drawingml/2006/table">
            <a:tbl>
              <a:tblPr/>
              <a:tblGrid>
                <a:gridCol w="1149985"/>
              </a:tblGrid>
              <a:tr h="12185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600" dirty="0"/>
                    </a:p>
                    <a:p>
                      <a:pPr marL="20955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CO+ZD-HB-RO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marL="90170" algn="l" rtl="0" eaLnBrk="0">
                        <a:lnSpc>
                          <a:spcPct val="81000"/>
                        </a:lnSpc>
                        <a:spcBef>
                          <a:spcPts val="21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1219×365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7×4/9570×1219</a:t>
                      </a:r>
                      <a:endParaRPr lang="en-US" altLang="en-US" sz="700" dirty="0"/>
                    </a:p>
                    <a:p>
                      <a:pPr marL="474980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33.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marL="343535" algn="l" rtl="0" eaLnBrk="0">
                        <a:lnSpc>
                          <a:spcPct val="80000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54×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34×131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45" name="table 1045"/>
          <p:cNvGraphicFramePr>
            <a:graphicFrameLocks noGrp="1"/>
          </p:cNvGraphicFramePr>
          <p:nvPr/>
        </p:nvGraphicFramePr>
        <p:xfrm>
          <a:off x="5455386" y="8688406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46" name="table 1046"/>
          <p:cNvGraphicFramePr>
            <a:graphicFrameLocks noGrp="1"/>
          </p:cNvGraphicFramePr>
          <p:nvPr/>
        </p:nvGraphicFramePr>
        <p:xfrm>
          <a:off x="2315946" y="8688419"/>
          <a:ext cx="1518920" cy="829944"/>
        </p:xfrm>
        <a:graphic>
          <a:graphicData uri="http://schemas.openxmlformats.org/drawingml/2006/table">
            <a:tbl>
              <a:tblPr/>
              <a:tblGrid>
                <a:gridCol w="1518920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47" name="table 1047"/>
          <p:cNvGraphicFramePr>
            <a:graphicFrameLocks noGrp="1"/>
          </p:cNvGraphicFramePr>
          <p:nvPr/>
        </p:nvGraphicFramePr>
        <p:xfrm>
          <a:off x="3885666" y="8688419"/>
          <a:ext cx="1518920" cy="829944"/>
        </p:xfrm>
        <a:graphic>
          <a:graphicData uri="http://schemas.openxmlformats.org/drawingml/2006/table">
            <a:tbl>
              <a:tblPr/>
              <a:tblGrid>
                <a:gridCol w="1518920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48" name="table 1048"/>
          <p:cNvGraphicFramePr>
            <a:graphicFrameLocks noGrp="1"/>
          </p:cNvGraphicFramePr>
          <p:nvPr/>
        </p:nvGraphicFramePr>
        <p:xfrm>
          <a:off x="746239" y="8688419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49" name="picture 104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29568" y="1344245"/>
            <a:ext cx="6654143" cy="119180"/>
          </a:xfrm>
          <a:prstGeom prst="rect">
            <a:avLst/>
          </a:prstGeom>
        </p:spPr>
      </p:pic>
      <p:pic>
        <p:nvPicPr>
          <p:cNvPr id="1050" name="picture 105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31989" y="1181048"/>
            <a:ext cx="6591046" cy="119184"/>
          </a:xfrm>
          <a:prstGeom prst="rect">
            <a:avLst/>
          </a:prstGeom>
        </p:spPr>
      </p:pic>
      <p:pic>
        <p:nvPicPr>
          <p:cNvPr id="1051" name="picture 105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130934" y="8762663"/>
            <a:ext cx="1116870" cy="696963"/>
          </a:xfrm>
          <a:prstGeom prst="rect">
            <a:avLst/>
          </a:prstGeom>
        </p:spPr>
      </p:pic>
      <p:sp>
        <p:nvSpPr>
          <p:cNvPr id="1052" name="textbox 1052"/>
          <p:cNvSpPr/>
          <p:nvPr/>
        </p:nvSpPr>
        <p:spPr>
          <a:xfrm>
            <a:off x="8324218" y="8347369"/>
            <a:ext cx="711200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45720" algn="l" rtl="0" eaLnBrk="0">
              <a:lnSpc>
                <a:spcPts val="1900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05410" indent="-92710" algn="l" rtl="0" eaLnBrk="0">
              <a:lnSpc>
                <a:spcPct val="222000"/>
              </a:lnSpc>
              <a:spcBef>
                <a:spcPts val="9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7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31115" algn="l" rtl="0" eaLnBrk="0">
              <a:lnSpc>
                <a:spcPts val="955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pic>
        <p:nvPicPr>
          <p:cNvPr id="1053" name="picture 105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954811" y="8788393"/>
            <a:ext cx="1035514" cy="669125"/>
          </a:xfrm>
          <a:prstGeom prst="rect">
            <a:avLst/>
          </a:prstGeom>
        </p:spPr>
      </p:pic>
      <p:sp>
        <p:nvSpPr>
          <p:cNvPr id="1054" name="textbox 1054"/>
          <p:cNvSpPr/>
          <p:nvPr/>
        </p:nvSpPr>
        <p:spPr>
          <a:xfrm>
            <a:off x="11433017" y="8382129"/>
            <a:ext cx="663575" cy="10871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63830" algn="l" rtl="0" eaLnBrk="0">
              <a:lnSpc>
                <a:spcPct val="81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1016×304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8×400</a:t>
            </a:r>
            <a:endParaRPr lang="en-US" altLang="en-US" sz="700" dirty="0"/>
          </a:p>
          <a:p>
            <a:pPr marL="10414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1046×30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68</a:t>
            </a:r>
            <a:endParaRPr lang="en-US" altLang="en-US" sz="700" dirty="0"/>
          </a:p>
          <a:p>
            <a:pPr marL="26098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93345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37×104</a:t>
            </a:r>
            <a:endParaRPr lang="en-US" altLang="en-US" sz="700" dirty="0"/>
          </a:p>
        </p:txBody>
      </p:sp>
      <p:sp>
        <p:nvSpPr>
          <p:cNvPr id="1055" name="textbox 1055"/>
          <p:cNvSpPr/>
          <p:nvPr/>
        </p:nvSpPr>
        <p:spPr>
          <a:xfrm>
            <a:off x="10390042" y="8382218"/>
            <a:ext cx="663575" cy="1080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32385" algn="l" rtl="0" eaLnBrk="0">
              <a:lnSpc>
                <a:spcPct val="81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ZD-CU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20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1016×304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8×400</a:t>
            </a:r>
            <a:endParaRPr lang="en-US" altLang="en-US" sz="700" dirty="0"/>
          </a:p>
          <a:p>
            <a:pPr marL="10414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1046×30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68</a:t>
            </a:r>
            <a:endParaRPr lang="en-US" altLang="en-US" sz="700" dirty="0"/>
          </a:p>
          <a:p>
            <a:pPr marL="26098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93345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37×104</a:t>
            </a:r>
            <a:endParaRPr lang="en-US" altLang="en-US" sz="700" dirty="0"/>
          </a:p>
        </p:txBody>
      </p:sp>
      <p:grpSp>
        <p:nvGrpSpPr>
          <p:cNvPr id="106" name="group 106"/>
          <p:cNvGrpSpPr/>
          <p:nvPr/>
        </p:nvGrpSpPr>
        <p:grpSpPr>
          <a:xfrm rot="21600000">
            <a:off x="14544704" y="9468369"/>
            <a:ext cx="794207" cy="614680"/>
            <a:chOff x="0" y="0"/>
            <a:chExt cx="794207" cy="614680"/>
          </a:xfrm>
        </p:grpSpPr>
        <p:pic>
          <p:nvPicPr>
            <p:cNvPr id="1056" name="picture 105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794207" cy="614680"/>
            </a:xfrm>
            <a:prstGeom prst="rect">
              <a:avLst/>
            </a:prstGeom>
          </p:spPr>
        </p:pic>
        <p:sp>
          <p:nvSpPr>
            <p:cNvPr id="1057" name="textbox 1057"/>
            <p:cNvSpPr/>
            <p:nvPr/>
          </p:nvSpPr>
          <p:spPr>
            <a:xfrm>
              <a:off x="-12700" y="-12700"/>
              <a:ext cx="819785" cy="70104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lang="en-US" altLang="en-US" sz="700" dirty="0"/>
            </a:p>
            <a:p>
              <a:pPr marL="27432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43</a:t>
              </a:r>
              <a:endParaRPr lang="en-US" altLang="en-US" sz="2000" dirty="0"/>
            </a:p>
            <a:p>
              <a:pPr marL="274320" algn="l" rtl="0" eaLnBrk="0">
                <a:lnSpc>
                  <a:spcPct val="80000"/>
                </a:lnSpc>
                <a:spcBef>
                  <a:spcPts val="10"/>
                </a:spcBef>
              </a:pP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44</a:t>
              </a:r>
              <a:endParaRPr lang="en-US" altLang="en-US" sz="2000" dirty="0"/>
            </a:p>
          </p:txBody>
        </p:sp>
      </p:grpSp>
      <p:sp>
        <p:nvSpPr>
          <p:cNvPr id="1059" name="textbox 1059"/>
          <p:cNvSpPr/>
          <p:nvPr/>
        </p:nvSpPr>
        <p:spPr>
          <a:xfrm>
            <a:off x="5590714" y="7632857"/>
            <a:ext cx="719455" cy="5988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691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0×3160×3140</a:t>
            </a:r>
            <a:endParaRPr lang="en-US" altLang="en-US" sz="700" dirty="0"/>
          </a:p>
          <a:p>
            <a:pPr marL="28194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62865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5×36.5×132</a:t>
            </a:r>
            <a:endParaRPr lang="en-US" altLang="en-US" sz="700" dirty="0"/>
          </a:p>
        </p:txBody>
      </p:sp>
      <p:pic>
        <p:nvPicPr>
          <p:cNvPr id="1060" name="picture 106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983617" y="8724575"/>
            <a:ext cx="462737" cy="758050"/>
          </a:xfrm>
          <a:prstGeom prst="rect">
            <a:avLst/>
          </a:prstGeom>
        </p:spPr>
      </p:pic>
      <p:pic>
        <p:nvPicPr>
          <p:cNvPr id="1061" name="picture 106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2910649" y="8748845"/>
            <a:ext cx="329790" cy="750841"/>
          </a:xfrm>
          <a:prstGeom prst="rect">
            <a:avLst/>
          </a:prstGeom>
        </p:spPr>
      </p:pic>
      <p:sp>
        <p:nvSpPr>
          <p:cNvPr id="1062" name="textbox 1062"/>
          <p:cNvSpPr/>
          <p:nvPr/>
        </p:nvSpPr>
        <p:spPr>
          <a:xfrm>
            <a:off x="13679631" y="8864385"/>
            <a:ext cx="471805" cy="5988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785×3048</a:t>
            </a:r>
            <a:endParaRPr lang="en-US" altLang="en-US" sz="700" dirty="0"/>
          </a:p>
          <a:p>
            <a:pPr marL="14859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32385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38×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36×88</a:t>
            </a:r>
            <a:endParaRPr lang="en-US" altLang="en-US" sz="700" dirty="0"/>
          </a:p>
        </p:txBody>
      </p:sp>
      <p:sp>
        <p:nvSpPr>
          <p:cNvPr id="1063" name="textbox 1063"/>
          <p:cNvSpPr/>
          <p:nvPr/>
        </p:nvSpPr>
        <p:spPr>
          <a:xfrm>
            <a:off x="9373204" y="8864323"/>
            <a:ext cx="471805" cy="5988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785×3048</a:t>
            </a:r>
            <a:endParaRPr lang="en-US" altLang="en-US" sz="700" dirty="0"/>
          </a:p>
          <a:p>
            <a:pPr marL="14859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32385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38×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36×88</a:t>
            </a:r>
            <a:endParaRPr lang="en-US" altLang="en-US" sz="700" dirty="0"/>
          </a:p>
        </p:txBody>
      </p:sp>
      <p:sp>
        <p:nvSpPr>
          <p:cNvPr id="1064" name="textbox 1064"/>
          <p:cNvSpPr/>
          <p:nvPr/>
        </p:nvSpPr>
        <p:spPr>
          <a:xfrm>
            <a:off x="740832" y="8467983"/>
            <a:ext cx="1156969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onent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schematic</a:t>
            </a:r>
            <a:endParaRPr lang="en-US" altLang="en-US" sz="900" dirty="0"/>
          </a:p>
        </p:txBody>
      </p:sp>
      <p:pic>
        <p:nvPicPr>
          <p:cNvPr id="1065" name="picture 106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14886032" y="7913902"/>
            <a:ext cx="103480" cy="1399768"/>
          </a:xfrm>
          <a:prstGeom prst="rect">
            <a:avLst/>
          </a:prstGeom>
        </p:spPr>
      </p:pic>
      <p:pic>
        <p:nvPicPr>
          <p:cNvPr id="1066" name="picture 106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8259754" y="8136618"/>
            <a:ext cx="939901" cy="105079"/>
          </a:xfrm>
          <a:prstGeom prst="rect">
            <a:avLst/>
          </a:prstGeom>
        </p:spPr>
      </p:pic>
      <p:pic>
        <p:nvPicPr>
          <p:cNvPr id="1067" name="picture 106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12342996" y="8631541"/>
            <a:ext cx="1097915" cy="67856"/>
          </a:xfrm>
          <a:prstGeom prst="rect">
            <a:avLst/>
          </a:prstGeom>
        </p:spPr>
      </p:pic>
      <p:pic>
        <p:nvPicPr>
          <p:cNvPr id="1068" name="picture 106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9358295" y="8631556"/>
            <a:ext cx="510705" cy="67830"/>
          </a:xfrm>
          <a:prstGeom prst="rect">
            <a:avLst/>
          </a:prstGeom>
        </p:spPr>
      </p:pic>
      <p:pic>
        <p:nvPicPr>
          <p:cNvPr id="1069" name="picture 106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13664725" y="8631619"/>
            <a:ext cx="510703" cy="67817"/>
          </a:xfrm>
          <a:prstGeom prst="rect">
            <a:avLst/>
          </a:prstGeom>
        </p:spPr>
      </p:pic>
      <p:sp>
        <p:nvSpPr>
          <p:cNvPr id="1070" name="textbox 1070"/>
          <p:cNvSpPr/>
          <p:nvPr/>
        </p:nvSpPr>
        <p:spPr>
          <a:xfrm>
            <a:off x="13702301" y="8392052"/>
            <a:ext cx="354965" cy="111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700" dirty="0"/>
          </a:p>
        </p:txBody>
      </p:sp>
      <p:sp>
        <p:nvSpPr>
          <p:cNvPr id="1071" name="textbox 1071"/>
          <p:cNvSpPr/>
          <p:nvPr/>
        </p:nvSpPr>
        <p:spPr>
          <a:xfrm>
            <a:off x="9436036" y="8382310"/>
            <a:ext cx="354965" cy="111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700" dirty="0"/>
          </a:p>
        </p:txBody>
      </p:sp>
      <p:sp>
        <p:nvSpPr>
          <p:cNvPr id="1072" name="rect"/>
          <p:cNvSpPr/>
          <p:nvPr/>
        </p:nvSpPr>
        <p:spPr>
          <a:xfrm>
            <a:off x="10117008" y="8303709"/>
            <a:ext cx="12700" cy="1218933"/>
          </a:xfrm>
          <a:prstGeom prst="rect">
            <a:avLst/>
          </a:prstGeom>
          <a:solidFill>
            <a:srgbClr val="F4F5F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73" name="rect"/>
          <p:cNvSpPr/>
          <p:nvPr/>
        </p:nvSpPr>
        <p:spPr>
          <a:xfrm>
            <a:off x="11203694" y="8303709"/>
            <a:ext cx="12700" cy="1218933"/>
          </a:xfrm>
          <a:prstGeom prst="rect">
            <a:avLst/>
          </a:prstGeom>
          <a:solidFill>
            <a:srgbClr val="F4F5F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21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4" name="picture 10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5986" cy="10475976"/>
          </a:xfrm>
          <a:prstGeom prst="rect">
            <a:avLst/>
          </a:prstGeom>
        </p:spPr>
      </p:pic>
      <p:pic>
        <p:nvPicPr>
          <p:cNvPr id="1075" name="picture 10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59018" y="5764829"/>
            <a:ext cx="1005154" cy="86220"/>
          </a:xfrm>
          <a:prstGeom prst="rect">
            <a:avLst/>
          </a:prstGeom>
        </p:spPr>
      </p:pic>
      <p:pic>
        <p:nvPicPr>
          <p:cNvPr id="1076" name="picture 10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96100" y="6842183"/>
            <a:ext cx="1153299" cy="105079"/>
          </a:xfrm>
          <a:prstGeom prst="rect">
            <a:avLst/>
          </a:prstGeom>
        </p:spPr>
      </p:pic>
      <p:pic>
        <p:nvPicPr>
          <p:cNvPr id="1077" name="picture 107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91933" y="1816182"/>
            <a:ext cx="2795943" cy="117626"/>
          </a:xfrm>
          <a:prstGeom prst="rect">
            <a:avLst/>
          </a:prstGeom>
        </p:spPr>
      </p:pic>
      <p:pic>
        <p:nvPicPr>
          <p:cNvPr id="1078" name="picture 107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886447" y="3280941"/>
            <a:ext cx="1230291" cy="2054822"/>
          </a:xfrm>
          <a:prstGeom prst="rect">
            <a:avLst/>
          </a:prstGeom>
        </p:spPr>
      </p:pic>
      <p:pic>
        <p:nvPicPr>
          <p:cNvPr id="1079" name="picture 107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90066" y="1651432"/>
            <a:ext cx="6561263" cy="119183"/>
          </a:xfrm>
          <a:prstGeom prst="rect">
            <a:avLst/>
          </a:prstGeom>
        </p:spPr>
      </p:pic>
      <p:sp>
        <p:nvSpPr>
          <p:cNvPr id="1080" name="path"/>
          <p:cNvSpPr/>
          <p:nvPr/>
        </p:nvSpPr>
        <p:spPr>
          <a:xfrm>
            <a:off x="1574285" y="7249891"/>
            <a:ext cx="5433415" cy="737716"/>
          </a:xfrm>
          <a:custGeom>
            <a:avLst/>
            <a:gdLst/>
            <a:ahLst/>
            <a:cxnLst/>
            <a:rect l="0" t="0" r="0" b="0"/>
            <a:pathLst>
              <a:path w="8556" h="1161">
                <a:moveTo>
                  <a:pt x="0" y="5"/>
                </a:moveTo>
                <a:lnTo>
                  <a:pt x="8556" y="5"/>
                </a:lnTo>
                <a:moveTo>
                  <a:pt x="0" y="388"/>
                </a:moveTo>
                <a:lnTo>
                  <a:pt x="8556" y="388"/>
                </a:lnTo>
                <a:moveTo>
                  <a:pt x="0" y="772"/>
                </a:moveTo>
                <a:lnTo>
                  <a:pt x="8556" y="772"/>
                </a:lnTo>
                <a:moveTo>
                  <a:pt x="0" y="1156"/>
                </a:moveTo>
                <a:lnTo>
                  <a:pt x="8556" y="1156"/>
                </a:lnTo>
              </a:path>
            </a:pathLst>
          </a:custGeom>
          <a:noFill/>
          <a:ln w="6350" cap="flat">
            <a:solidFill>
              <a:srgbClr val="9F9FA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08" name="group 108"/>
          <p:cNvGrpSpPr/>
          <p:nvPr/>
        </p:nvGrpSpPr>
        <p:grpSpPr>
          <a:xfrm rot="21600000">
            <a:off x="793241" y="7009276"/>
            <a:ext cx="6214453" cy="1218958"/>
            <a:chOff x="0" y="0"/>
            <a:chExt cx="6214453" cy="1218958"/>
          </a:xfrm>
        </p:grpSpPr>
        <p:pic>
          <p:nvPicPr>
            <p:cNvPr id="1081" name="picture 108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6214453" cy="1218958"/>
            </a:xfrm>
            <a:prstGeom prst="rect">
              <a:avLst/>
            </a:prstGeom>
          </p:spPr>
        </p:pic>
        <p:sp>
          <p:nvSpPr>
            <p:cNvPr id="1082" name="textbox 1082"/>
            <p:cNvSpPr/>
            <p:nvPr/>
          </p:nvSpPr>
          <p:spPr>
            <a:xfrm>
              <a:off x="1766756" y="72209"/>
              <a:ext cx="720090" cy="108648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marL="161925" algn="l" rtl="0" eaLnBrk="0">
                <a:lnSpc>
                  <a:spcPct val="80000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AD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endParaRPr lang="en-US" altLang="en-US" sz="700" dirty="0"/>
            </a:p>
            <a:p>
              <a:pPr marL="12700" algn="l" rtl="0" eaLnBrk="0">
                <a:lnSpc>
                  <a:spcPct val="80000"/>
                </a:lnSpc>
                <a:spcBef>
                  <a:spcPts val="125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240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0×1000×2300</a:t>
              </a:r>
              <a:endParaRPr lang="en-US" altLang="en-US" sz="700" dirty="0"/>
            </a:p>
            <a:p>
              <a:pPr marL="127635" algn="l" rtl="0" eaLnBrk="0">
                <a:lnSpc>
                  <a:spcPct val="80000"/>
                </a:lnSpc>
                <a:spcBef>
                  <a:spcPts val="125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7000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×1000</a:t>
              </a:r>
              <a:endParaRPr lang="en-US" altLang="en-US" sz="700" dirty="0"/>
            </a:p>
            <a:p>
              <a:pPr marL="289560" algn="l" rtl="0" eaLnBrk="0">
                <a:lnSpc>
                  <a:spcPct val="80000"/>
                </a:lnSpc>
                <a:spcBef>
                  <a:spcPts val="1250"/>
                </a:spcBef>
              </a:pPr>
              <a:r>
                <a:rPr sz="700" spc="-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16</a:t>
              </a:r>
              <a:endParaRPr lang="en-US" altLang="en-US" sz="7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marL="121285" algn="l" rtl="0" eaLnBrk="0">
                <a:lnSpc>
                  <a:spcPct val="80000"/>
                </a:lnSpc>
                <a:spcBef>
                  <a:spcPts val="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27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×27×112</a:t>
              </a:r>
              <a:endParaRPr lang="en-US" altLang="en-US" sz="700" dirty="0"/>
            </a:p>
          </p:txBody>
        </p:sp>
      </p:grpSp>
      <p:sp>
        <p:nvSpPr>
          <p:cNvPr id="1083" name="textbox 1083"/>
          <p:cNvSpPr/>
          <p:nvPr/>
        </p:nvSpPr>
        <p:spPr>
          <a:xfrm>
            <a:off x="861828" y="7052936"/>
            <a:ext cx="711834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4572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270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0541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12000"/>
              </a:lnSpc>
            </a:pPr>
            <a:endParaRPr lang="en-US" altLang="en-US" sz="700" dirty="0"/>
          </a:p>
          <a:p>
            <a:pPr marL="31115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1084" name="textbox 1084"/>
          <p:cNvSpPr/>
          <p:nvPr/>
        </p:nvSpPr>
        <p:spPr>
          <a:xfrm>
            <a:off x="5273671" y="7081840"/>
            <a:ext cx="892810" cy="10858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242570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lang="en-US" altLang="en-US" sz="700" dirty="0"/>
          </a:p>
          <a:p>
            <a:pPr marL="12700" algn="l" rtl="0" eaLnBrk="0">
              <a:lnSpc>
                <a:spcPct val="81000"/>
              </a:lnSpc>
              <a:spcBef>
                <a:spcPts val="124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0×2300×1000/600</a:t>
            </a:r>
            <a:endParaRPr lang="en-US" altLang="en-US" sz="700" dirty="0"/>
          </a:p>
          <a:p>
            <a:pPr marL="20510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239×1000</a:t>
            </a:r>
            <a:endParaRPr lang="en-US" altLang="en-US" sz="700" dirty="0"/>
          </a:p>
          <a:p>
            <a:pPr marL="35687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201930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×27×103</a:t>
            </a:r>
            <a:endParaRPr lang="en-US" altLang="en-US" sz="700" dirty="0"/>
          </a:p>
        </p:txBody>
      </p:sp>
      <p:sp>
        <p:nvSpPr>
          <p:cNvPr id="1085" name="textbox 1085"/>
          <p:cNvSpPr/>
          <p:nvPr/>
        </p:nvSpPr>
        <p:spPr>
          <a:xfrm>
            <a:off x="4344296" y="5608409"/>
            <a:ext cx="481965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lang="en-US" altLang="en-US" sz="1000" dirty="0"/>
          </a:p>
        </p:txBody>
      </p:sp>
      <p:sp>
        <p:nvSpPr>
          <p:cNvPr id="1086" name="textbox 1086"/>
          <p:cNvSpPr/>
          <p:nvPr/>
        </p:nvSpPr>
        <p:spPr>
          <a:xfrm>
            <a:off x="1173536" y="5612621"/>
            <a:ext cx="574675" cy="2495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</a:t>
            </a:r>
            <a:r>
              <a:rPr sz="1000" spc="-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1000" dirty="0"/>
          </a:p>
          <a:p>
            <a:pPr marL="14605" algn="l" rtl="0" eaLnBrk="0">
              <a:lnSpc>
                <a:spcPct val="83000"/>
              </a:lnSpc>
              <a:spcBef>
                <a:spcPts val="10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Singular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</a:t>
            </a:r>
            <a:endParaRPr lang="en-US" altLang="en-US" sz="700" dirty="0"/>
          </a:p>
        </p:txBody>
      </p:sp>
      <p:sp>
        <p:nvSpPr>
          <p:cNvPr id="1087" name="path"/>
          <p:cNvSpPr/>
          <p:nvPr/>
        </p:nvSpPr>
        <p:spPr>
          <a:xfrm>
            <a:off x="4284644" y="7009272"/>
            <a:ext cx="12700" cy="1218933"/>
          </a:xfrm>
          <a:custGeom>
            <a:avLst/>
            <a:gdLst/>
            <a:ahLst/>
            <a:cxnLst/>
            <a:rect l="0" t="0" r="0" b="0"/>
            <a:pathLst>
              <a:path w="20" h="1919">
                <a:moveTo>
                  <a:pt x="10" y="0"/>
                </a:moveTo>
                <a:lnTo>
                  <a:pt x="10" y="1919"/>
                </a:lnTo>
              </a:path>
            </a:pathLst>
          </a:custGeom>
          <a:noFill/>
          <a:ln w="12700" cap="flat">
            <a:solidFill>
              <a:srgbClr val="F4F5F5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88" name="picture 108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39148" y="1640289"/>
            <a:ext cx="6057892" cy="5511797"/>
          </a:xfrm>
          <a:prstGeom prst="rect">
            <a:avLst/>
          </a:prstGeom>
        </p:spPr>
      </p:pic>
      <p:grpSp>
        <p:nvGrpSpPr>
          <p:cNvPr id="110" name="group 110"/>
          <p:cNvGrpSpPr/>
          <p:nvPr/>
        </p:nvGrpSpPr>
        <p:grpSpPr>
          <a:xfrm rot="21600000">
            <a:off x="7820608" y="8490832"/>
            <a:ext cx="6214466" cy="1218958"/>
            <a:chOff x="0" y="0"/>
            <a:chExt cx="6214466" cy="1218958"/>
          </a:xfrm>
        </p:grpSpPr>
        <p:pic>
          <p:nvPicPr>
            <p:cNvPr id="1089" name="picture 108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6214466" cy="1218958"/>
            </a:xfrm>
            <a:prstGeom prst="rect">
              <a:avLst/>
            </a:prstGeom>
          </p:spPr>
        </p:pic>
        <p:sp>
          <p:nvSpPr>
            <p:cNvPr id="1090" name="textbox 1090"/>
            <p:cNvSpPr/>
            <p:nvPr/>
          </p:nvSpPr>
          <p:spPr>
            <a:xfrm>
              <a:off x="4563562" y="72301"/>
              <a:ext cx="669925" cy="113855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marL="159385" algn="l" rtl="0" eaLnBrk="0">
                <a:lnSpc>
                  <a:spcPct val="80000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AD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endParaRPr lang="en-US" altLang="en-US" sz="700" dirty="0"/>
            </a:p>
            <a:p>
              <a:pPr marL="12700" algn="l" rtl="0" eaLnBrk="0">
                <a:lnSpc>
                  <a:spcPct val="80000"/>
                </a:lnSpc>
                <a:spcBef>
                  <a:spcPts val="125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608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0×300×3000</a:t>
              </a:r>
              <a:endParaRPr lang="en-US" altLang="en-US" sz="700" dirty="0"/>
            </a:p>
            <a:p>
              <a:pPr marL="12700" algn="l" rtl="0" eaLnBrk="0">
                <a:lnSpc>
                  <a:spcPct val="80000"/>
                </a:lnSpc>
                <a:spcBef>
                  <a:spcPts val="1205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608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0×300×3000</a:t>
              </a:r>
              <a:endParaRPr lang="en-US" altLang="en-US" sz="700" dirty="0"/>
            </a:p>
            <a:p>
              <a:pPr marL="273685" algn="l" rtl="0" eaLnBrk="0">
                <a:lnSpc>
                  <a:spcPct val="80000"/>
                </a:lnSpc>
                <a:spcBef>
                  <a:spcPts val="129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30</a:t>
              </a:r>
              <a:endParaRPr lang="en-US" altLang="en-US" sz="7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500" dirty="0"/>
            </a:p>
            <a:p>
              <a:pPr marL="13335" algn="l" rtl="0" eaLnBrk="0">
                <a:lnSpc>
                  <a:spcPct val="101000"/>
                </a:lnSpc>
                <a:spcBef>
                  <a:spcPts val="5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36.5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×36.5×103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36.5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×36.5×103</a:t>
              </a:r>
              <a:endParaRPr lang="en-US" altLang="en-US" sz="700" dirty="0"/>
            </a:p>
          </p:txBody>
        </p:sp>
        <p:sp>
          <p:nvSpPr>
            <p:cNvPr id="1091" name="path"/>
            <p:cNvSpPr/>
            <p:nvPr/>
          </p:nvSpPr>
          <p:spPr>
            <a:xfrm>
              <a:off x="3491408" y="12"/>
              <a:ext cx="12700" cy="1218933"/>
            </a:xfrm>
            <a:custGeom>
              <a:avLst/>
              <a:gdLst/>
              <a:ahLst/>
              <a:cxnLst/>
              <a:rect l="0" t="0" r="0" b="0"/>
              <a:pathLst>
                <a:path w="20" h="1919">
                  <a:moveTo>
                    <a:pt x="10" y="0"/>
                  </a:moveTo>
                  <a:lnTo>
                    <a:pt x="10" y="1919"/>
                  </a:lnTo>
                </a:path>
              </a:pathLst>
            </a:custGeom>
            <a:noFill/>
            <a:ln w="12700" cap="flat">
              <a:solidFill>
                <a:srgbClr val="F4F5F5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112" name="group 112"/>
          <p:cNvGrpSpPr/>
          <p:nvPr/>
        </p:nvGrpSpPr>
        <p:grpSpPr>
          <a:xfrm rot="21600000">
            <a:off x="7865440" y="1104729"/>
            <a:ext cx="6550869" cy="3838154"/>
            <a:chOff x="0" y="0"/>
            <a:chExt cx="6550869" cy="3838154"/>
          </a:xfrm>
        </p:grpSpPr>
        <p:pic>
          <p:nvPicPr>
            <p:cNvPr id="1092" name="picture 109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6550869" cy="3838154"/>
            </a:xfrm>
            <a:prstGeom prst="rect">
              <a:avLst/>
            </a:prstGeom>
          </p:spPr>
        </p:pic>
        <p:sp>
          <p:nvSpPr>
            <p:cNvPr id="1093" name="textbox 1093"/>
            <p:cNvSpPr/>
            <p:nvPr/>
          </p:nvSpPr>
          <p:spPr>
            <a:xfrm>
              <a:off x="-12700" y="-12700"/>
              <a:ext cx="6576694" cy="388429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9000"/>
                </a:lnSpc>
              </a:pPr>
              <a:endParaRPr lang="en-US" altLang="en-US" sz="100" dirty="0"/>
            </a:p>
            <a:p>
              <a:pPr marL="2841625" algn="l" rtl="0" eaLnBrk="0">
                <a:lnSpc>
                  <a:spcPct val="80000"/>
                </a:lnSpc>
              </a:pPr>
              <a:r>
                <a:rPr sz="1000" spc="-1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</a:t>
              </a:r>
              <a:r>
                <a:rPr sz="1000" spc="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</a:t>
              </a:r>
              <a:r>
                <a:rPr sz="1000" spc="-1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000" spc="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AD</a:t>
              </a:r>
              <a:r>
                <a:rPr sz="1000" spc="-1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endParaRPr lang="en-US" altLang="en-US" sz="1000" dirty="0"/>
            </a:p>
            <a:p>
              <a:pPr marL="2841625" algn="l" rtl="0" eaLnBrk="0">
                <a:lnSpc>
                  <a:spcPct val="82000"/>
                </a:lnSpc>
                <a:spcBef>
                  <a:spcPts val="205"/>
                </a:spcBef>
              </a:pPr>
              <a:r>
                <a:rPr sz="700" spc="0" dirty="0">
                  <a:solidFill>
                    <a:srgbClr val="59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Three</a:t>
              </a:r>
              <a:r>
                <a:rPr sz="700" spc="120" dirty="0">
                  <a:solidFill>
                    <a:srgbClr val="59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700" spc="0" dirty="0">
                  <a:solidFill>
                    <a:srgbClr val="59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Dimensional</a:t>
              </a:r>
              <a:r>
                <a:rPr sz="700" spc="110" dirty="0">
                  <a:solidFill>
                    <a:srgbClr val="59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9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Arch</a:t>
              </a:r>
              <a:endParaRPr lang="en-US" altLang="en-US" sz="700" dirty="0"/>
            </a:p>
          </p:txBody>
        </p:sp>
      </p:grpSp>
      <p:sp>
        <p:nvSpPr>
          <p:cNvPr id="1094" name="textbox 1094"/>
          <p:cNvSpPr/>
          <p:nvPr/>
        </p:nvSpPr>
        <p:spPr>
          <a:xfrm>
            <a:off x="7889206" y="8534495"/>
            <a:ext cx="711834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4572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270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0541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12000"/>
              </a:lnSpc>
            </a:pPr>
            <a:endParaRPr lang="en-US" altLang="en-US" sz="700" dirty="0"/>
          </a:p>
          <a:p>
            <a:pPr marL="31115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1095" name="textbox 1095"/>
          <p:cNvSpPr/>
          <p:nvPr/>
        </p:nvSpPr>
        <p:spPr>
          <a:xfrm>
            <a:off x="9588532" y="8563311"/>
            <a:ext cx="669290" cy="10858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61290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0×2750×900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21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0×2750×900</a:t>
            </a:r>
            <a:endParaRPr lang="en-US" altLang="en-US" sz="700" dirty="0"/>
          </a:p>
          <a:p>
            <a:pPr marL="266700" algn="l" rtl="0" eaLnBrk="0">
              <a:lnSpc>
                <a:spcPct val="80000"/>
              </a:lnSpc>
              <a:spcBef>
                <a:spcPts val="129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161925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x35x84</a:t>
            </a:r>
            <a:endParaRPr lang="en-US" altLang="en-US" sz="700" dirty="0"/>
          </a:p>
        </p:txBody>
      </p:sp>
      <p:grpSp>
        <p:nvGrpSpPr>
          <p:cNvPr id="114" name="group 114"/>
          <p:cNvGrpSpPr/>
          <p:nvPr/>
        </p:nvGrpSpPr>
        <p:grpSpPr>
          <a:xfrm rot="21600000">
            <a:off x="7670927" y="4228089"/>
            <a:ext cx="6410056" cy="4807534"/>
            <a:chOff x="0" y="0"/>
            <a:chExt cx="6410056" cy="4807534"/>
          </a:xfrm>
        </p:grpSpPr>
        <p:pic>
          <p:nvPicPr>
            <p:cNvPr id="1096" name="picture 109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6410056" cy="4807534"/>
            </a:xfrm>
            <a:prstGeom prst="rect">
              <a:avLst/>
            </a:prstGeom>
          </p:spPr>
        </p:pic>
        <p:sp>
          <p:nvSpPr>
            <p:cNvPr id="1097" name="textbox 1097"/>
            <p:cNvSpPr/>
            <p:nvPr/>
          </p:nvSpPr>
          <p:spPr>
            <a:xfrm>
              <a:off x="-12700" y="-12700"/>
              <a:ext cx="6435725" cy="485330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9000"/>
                </a:lnSpc>
              </a:pPr>
              <a:endParaRPr lang="en-US" altLang="en-US" sz="100" dirty="0"/>
            </a:p>
            <a:p>
              <a:pPr marL="2936875" algn="l" rtl="0" eaLnBrk="0">
                <a:lnSpc>
                  <a:spcPct val="80000"/>
                </a:lnSpc>
              </a:pPr>
              <a:r>
                <a:rPr sz="1000" spc="-1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</a:t>
              </a:r>
              <a:r>
                <a:rPr sz="1000" spc="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</a:t>
              </a:r>
              <a:r>
                <a:rPr sz="1000" spc="-1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000" spc="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AD</a:t>
              </a:r>
              <a:r>
                <a:rPr sz="1000" spc="-10" dirty="0">
                  <a:solidFill>
                    <a:srgbClr val="80AB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endParaRPr lang="en-US" altLang="en-US" sz="1000" dirty="0"/>
            </a:p>
            <a:p>
              <a:pPr marL="2936240" algn="l" rtl="0" eaLnBrk="0">
                <a:lnSpc>
                  <a:spcPct val="82000"/>
                </a:lnSpc>
                <a:spcBef>
                  <a:spcPts val="205"/>
                </a:spcBef>
              </a:pPr>
              <a:r>
                <a:rPr sz="700" spc="0" dirty="0">
                  <a:solidFill>
                    <a:srgbClr val="59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Three</a:t>
              </a:r>
              <a:r>
                <a:rPr sz="700" spc="120" dirty="0">
                  <a:solidFill>
                    <a:srgbClr val="59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700" spc="0" dirty="0">
                  <a:solidFill>
                    <a:srgbClr val="59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Dimensional</a:t>
              </a:r>
              <a:r>
                <a:rPr sz="700" spc="110" dirty="0">
                  <a:solidFill>
                    <a:srgbClr val="59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9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Arch</a:t>
              </a:r>
              <a:endParaRPr lang="en-US" altLang="en-US" sz="700" dirty="0"/>
            </a:p>
          </p:txBody>
        </p:sp>
      </p:grpSp>
      <p:sp>
        <p:nvSpPr>
          <p:cNvPr id="1098" name="textbox 1098"/>
          <p:cNvSpPr/>
          <p:nvPr/>
        </p:nvSpPr>
        <p:spPr>
          <a:xfrm>
            <a:off x="2920" y="399129"/>
            <a:ext cx="2908300" cy="6858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627380" algn="l" rtl="0" eaLnBrk="0">
              <a:lnSpc>
                <a:spcPct val="81000"/>
              </a:lnSpc>
            </a:pPr>
            <a:r>
              <a:rPr sz="2500" b="1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</a:t>
            </a:r>
            <a:r>
              <a:rPr sz="2500" spc="1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80AB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lang="en-US" altLang="en-US" sz="2500" dirty="0"/>
          </a:p>
        </p:txBody>
      </p:sp>
      <p:graphicFrame>
        <p:nvGraphicFramePr>
          <p:cNvPr id="1099" name="table 1099"/>
          <p:cNvGraphicFramePr>
            <a:graphicFrameLocks noGrp="1"/>
          </p:cNvGraphicFramePr>
          <p:nvPr/>
        </p:nvGraphicFramePr>
        <p:xfrm>
          <a:off x="5490070" y="8677611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00" name="table 1100"/>
          <p:cNvGraphicFramePr>
            <a:graphicFrameLocks noGrp="1"/>
          </p:cNvGraphicFramePr>
          <p:nvPr/>
        </p:nvGraphicFramePr>
        <p:xfrm>
          <a:off x="2350629" y="8677599"/>
          <a:ext cx="1518920" cy="829944"/>
        </p:xfrm>
        <a:graphic>
          <a:graphicData uri="http://schemas.openxmlformats.org/drawingml/2006/table">
            <a:tbl>
              <a:tblPr/>
              <a:tblGrid>
                <a:gridCol w="1518920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01" name="table 1101"/>
          <p:cNvGraphicFramePr>
            <a:graphicFrameLocks noGrp="1"/>
          </p:cNvGraphicFramePr>
          <p:nvPr/>
        </p:nvGraphicFramePr>
        <p:xfrm>
          <a:off x="3920349" y="8677599"/>
          <a:ext cx="1518920" cy="829944"/>
        </p:xfrm>
        <a:graphic>
          <a:graphicData uri="http://schemas.openxmlformats.org/drawingml/2006/table">
            <a:tbl>
              <a:tblPr/>
              <a:tblGrid>
                <a:gridCol w="1518920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02" name="table 1102"/>
          <p:cNvGraphicFramePr>
            <a:graphicFrameLocks noGrp="1"/>
          </p:cNvGraphicFramePr>
          <p:nvPr/>
        </p:nvGraphicFramePr>
        <p:xfrm>
          <a:off x="780922" y="8677599"/>
          <a:ext cx="1518919" cy="829944"/>
        </p:xfrm>
        <a:graphic>
          <a:graphicData uri="http://schemas.openxmlformats.org/drawingml/2006/table">
            <a:tbl>
              <a:tblPr/>
              <a:tblGrid>
                <a:gridCol w="1518919"/>
              </a:tblGrid>
              <a:tr h="8267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03" name="picture 110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790876" y="1488230"/>
            <a:ext cx="6657226" cy="119202"/>
          </a:xfrm>
          <a:prstGeom prst="rect">
            <a:avLst/>
          </a:prstGeom>
        </p:spPr>
      </p:pic>
      <p:pic>
        <p:nvPicPr>
          <p:cNvPr id="1104" name="picture 110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4165625" y="8751830"/>
            <a:ext cx="1116901" cy="696976"/>
          </a:xfrm>
          <a:prstGeom prst="rect">
            <a:avLst/>
          </a:prstGeom>
        </p:spPr>
      </p:pic>
      <p:pic>
        <p:nvPicPr>
          <p:cNvPr id="1105" name="picture 110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789506" y="1325046"/>
            <a:ext cx="6525438" cy="119177"/>
          </a:xfrm>
          <a:prstGeom prst="rect">
            <a:avLst/>
          </a:prstGeom>
        </p:spPr>
      </p:pic>
      <p:pic>
        <p:nvPicPr>
          <p:cNvPr id="1106" name="picture 110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962850" y="8744019"/>
            <a:ext cx="1133589" cy="664730"/>
          </a:xfrm>
          <a:prstGeom prst="rect">
            <a:avLst/>
          </a:prstGeom>
        </p:spPr>
      </p:pic>
      <p:pic>
        <p:nvPicPr>
          <p:cNvPr id="1107" name="picture 110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2536682" y="8816803"/>
            <a:ext cx="1152527" cy="551887"/>
          </a:xfrm>
          <a:prstGeom prst="rect">
            <a:avLst/>
          </a:prstGeom>
        </p:spPr>
      </p:pic>
      <p:grpSp>
        <p:nvGrpSpPr>
          <p:cNvPr id="116" name="group 116"/>
          <p:cNvGrpSpPr/>
          <p:nvPr/>
        </p:nvGrpSpPr>
        <p:grpSpPr>
          <a:xfrm rot="21600000">
            <a:off x="14544716" y="9468369"/>
            <a:ext cx="794207" cy="614654"/>
            <a:chOff x="0" y="0"/>
            <a:chExt cx="794207" cy="614654"/>
          </a:xfrm>
        </p:grpSpPr>
        <p:pic>
          <p:nvPicPr>
            <p:cNvPr id="1108" name="picture 1108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794207" cy="614654"/>
            </a:xfrm>
            <a:prstGeom prst="rect">
              <a:avLst/>
            </a:prstGeom>
          </p:spPr>
        </p:pic>
        <p:sp>
          <p:nvSpPr>
            <p:cNvPr id="1109" name="textbox 1109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7432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45</a:t>
              </a:r>
              <a:endParaRPr lang="en-US" altLang="en-US" sz="2000" dirty="0"/>
            </a:p>
            <a:p>
              <a:pPr marL="27432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46</a:t>
              </a:r>
              <a:endParaRPr lang="en-US" altLang="en-US" sz="2000" dirty="0"/>
            </a:p>
          </p:txBody>
        </p:sp>
      </p:grpSp>
      <p:pic>
        <p:nvPicPr>
          <p:cNvPr id="1111" name="picture 111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6018301" y="8713741"/>
            <a:ext cx="462737" cy="758064"/>
          </a:xfrm>
          <a:prstGeom prst="rect">
            <a:avLst/>
          </a:prstGeom>
        </p:spPr>
      </p:pic>
      <p:sp>
        <p:nvSpPr>
          <p:cNvPr id="1112" name="textbox 1112"/>
          <p:cNvSpPr/>
          <p:nvPr/>
        </p:nvSpPr>
        <p:spPr>
          <a:xfrm>
            <a:off x="775510" y="8457155"/>
            <a:ext cx="1156969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onent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schematic</a:t>
            </a:r>
            <a:endParaRPr lang="en-US" altLang="en-US" sz="900" dirty="0"/>
          </a:p>
        </p:txBody>
      </p:sp>
      <p:pic>
        <p:nvPicPr>
          <p:cNvPr id="1113" name="picture 111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14886091" y="7913898"/>
            <a:ext cx="103480" cy="1399768"/>
          </a:xfrm>
          <a:prstGeom prst="rect">
            <a:avLst/>
          </a:prstGeom>
        </p:spPr>
      </p:pic>
      <p:pic>
        <p:nvPicPr>
          <p:cNvPr id="8" name="图片 7" descr="logo 00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22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4" name="picture 11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33" y="3105"/>
            <a:ext cx="15335973" cy="10475874"/>
          </a:xfrm>
          <a:prstGeom prst="rect">
            <a:avLst/>
          </a:prstGeom>
        </p:spPr>
      </p:pic>
      <p:pic>
        <p:nvPicPr>
          <p:cNvPr id="1115" name="picture 11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895" y="3079"/>
            <a:ext cx="7679194" cy="10475976"/>
          </a:xfrm>
          <a:prstGeom prst="rect">
            <a:avLst/>
          </a:prstGeom>
        </p:spPr>
      </p:pic>
      <p:graphicFrame>
        <p:nvGraphicFramePr>
          <p:cNvPr id="1116" name="table 1116"/>
          <p:cNvGraphicFramePr>
            <a:graphicFrameLocks noGrp="1"/>
          </p:cNvGraphicFramePr>
          <p:nvPr/>
        </p:nvGraphicFramePr>
        <p:xfrm>
          <a:off x="8340280" y="5264105"/>
          <a:ext cx="6046469" cy="2094864"/>
        </p:xfrm>
        <a:graphic>
          <a:graphicData uri="http://schemas.openxmlformats.org/drawingml/2006/table">
            <a:tbl>
              <a:tblPr/>
              <a:tblGrid>
                <a:gridCol w="1440814"/>
                <a:gridCol w="4605654"/>
              </a:tblGrid>
              <a:tr h="20948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500" dirty="0"/>
                    </a:p>
                    <a:p>
                      <a:pPr marL="18415" algn="l" rtl="0" eaLnBrk="0">
                        <a:lnSpc>
                          <a:spcPts val="1365"/>
                        </a:lnSpc>
                        <a:spcBef>
                          <a:spcPts val="5"/>
                        </a:spcBef>
                      </a:pPr>
                      <a:r>
                        <a:rPr sz="1000" spc="-2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Aluminum</a:t>
                      </a:r>
                      <a:r>
                        <a:rPr sz="1000" spc="-2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000" spc="-2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Fo</a:t>
                      </a:r>
                      <a:r>
                        <a:rPr sz="1000" spc="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ot</a:t>
                      </a: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marL="490220" algn="l" rtl="0" eaLnBrk="0">
                        <a:lnSpc>
                          <a:spcPct val="68000"/>
                        </a:lnSpc>
                        <a:spcBef>
                          <a:spcPts val="21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1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AF</a:t>
                      </a:r>
                      <a:r>
                        <a:rPr sz="700" spc="10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</a:t>
                      </a:r>
                      <a:endParaRPr lang="en-US" altLang="en-US" sz="700" dirty="0"/>
                    </a:p>
                    <a:p>
                      <a:pPr marL="360045" algn="l" rtl="0" eaLnBrk="0">
                        <a:lnSpc>
                          <a:spcPts val="1115"/>
                        </a:lnSpc>
                      </a:pPr>
                      <a:r>
                        <a:rPr sz="8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480×80×</a:t>
                      </a:r>
                      <a:r>
                        <a:rPr sz="8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8mm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0" dirty="0"/>
                    </a:p>
                    <a:p>
                      <a:pPr marL="628650" algn="l" rtl="0" eaLnBrk="0">
                        <a:lnSpc>
                          <a:spcPct val="68000"/>
                        </a:lnSpc>
                        <a:spcBef>
                          <a:spcPts val="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1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AF</a:t>
                      </a:r>
                      <a:r>
                        <a:rPr sz="700" spc="10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endParaRPr lang="en-US" altLang="en-US" sz="700" dirty="0"/>
                    </a:p>
                    <a:p>
                      <a:pPr marL="494030" algn="l" rtl="0" eaLnBrk="0">
                        <a:lnSpc>
                          <a:spcPts val="1115"/>
                        </a:lnSpc>
                      </a:pPr>
                      <a:r>
                        <a:rPr sz="8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460×1</a:t>
                      </a:r>
                      <a:r>
                        <a:rPr sz="8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60×16</a:t>
                      </a:r>
                      <a:r>
                        <a:rPr sz="8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17" name="textbox 1117"/>
          <p:cNvSpPr/>
          <p:nvPr/>
        </p:nvSpPr>
        <p:spPr>
          <a:xfrm>
            <a:off x="515289" y="7193946"/>
            <a:ext cx="6811644" cy="17900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8000"/>
              </a:lnSpc>
              <a:spcBef>
                <a:spcPts val="0"/>
              </a:spcBef>
            </a:pPr>
            <a:r>
              <a:rPr sz="7200" spc="50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ACCESSORIE</a:t>
            </a:r>
            <a:r>
              <a:rPr sz="7200" spc="4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</a:t>
            </a:r>
            <a:endParaRPr lang="en-US" altLang="en-US" sz="7200" dirty="0"/>
          </a:p>
          <a:p>
            <a:pPr marL="54610" algn="l" rtl="0" eaLnBrk="0">
              <a:lnSpc>
                <a:spcPts val="1500"/>
              </a:lnSpc>
              <a:spcBef>
                <a:spcPts val="1170"/>
              </a:spcBef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ideal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dimensional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accessory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tension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1100" dirty="0"/>
          </a:p>
          <a:p>
            <a:pPr marL="55880" algn="l" rtl="0" eaLnBrk="0">
              <a:lnSpc>
                <a:spcPts val="1475"/>
              </a:lnSpc>
              <a:spcBef>
                <a:spcPts val="10"/>
              </a:spcBef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20ft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30ft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backwall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being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Island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exhibit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space.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features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lang="en-US" altLang="en-US" sz="1100" dirty="0"/>
          </a:p>
          <a:p>
            <a:pPr marL="55880" algn="l" rtl="0" eaLnBrk="0">
              <a:lnSpc>
                <a:spcPts val="1475"/>
              </a:lnSpc>
              <a:spcBef>
                <a:spcPts val="10"/>
              </a:spcBef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simply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pillowcase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canopy,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top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easily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endParaRPr lang="en-US" altLang="en-US" sz="1100" dirty="0"/>
          </a:p>
          <a:p>
            <a:pPr marL="57150" algn="l" rtl="0" eaLnBrk="0">
              <a:lnSpc>
                <a:spcPts val="1475"/>
              </a:lnSpc>
              <a:spcBef>
                <a:spcPts val="10"/>
              </a:spcBef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create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appearance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seamless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display.</a:t>
            </a:r>
            <a:endParaRPr lang="en-US" altLang="en-US" sz="1100" dirty="0"/>
          </a:p>
        </p:txBody>
      </p:sp>
      <p:sp>
        <p:nvSpPr>
          <p:cNvPr id="1118" name="textbox 1118"/>
          <p:cNvSpPr/>
          <p:nvPr/>
        </p:nvSpPr>
        <p:spPr>
          <a:xfrm>
            <a:off x="8937177" y="3788066"/>
            <a:ext cx="664844" cy="2393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53035" algn="l" rtl="0" eaLnBrk="0">
              <a:lnSpc>
                <a:spcPct val="68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1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AA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700" dirty="0"/>
          </a:p>
          <a:p>
            <a:pPr marL="12700" algn="l" rtl="0" eaLnBrk="0">
              <a:lnSpc>
                <a:spcPts val="1115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1000×4900m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800" dirty="0"/>
          </a:p>
        </p:txBody>
      </p:sp>
      <p:sp>
        <p:nvSpPr>
          <p:cNvPr id="1119" name="textbox 1119"/>
          <p:cNvSpPr/>
          <p:nvPr/>
        </p:nvSpPr>
        <p:spPr>
          <a:xfrm>
            <a:off x="12005738" y="3401331"/>
            <a:ext cx="370204" cy="127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8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ZD-AA5</a:t>
            </a:r>
            <a:endParaRPr lang="en-US" altLang="en-US" sz="800" dirty="0"/>
          </a:p>
        </p:txBody>
      </p:sp>
      <p:pic>
        <p:nvPicPr>
          <p:cNvPr id="1120" name="picture 11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129491" y="2057330"/>
            <a:ext cx="1282827" cy="1451914"/>
          </a:xfrm>
          <a:prstGeom prst="rect">
            <a:avLst/>
          </a:prstGeom>
        </p:spPr>
      </p:pic>
      <p:pic>
        <p:nvPicPr>
          <p:cNvPr id="1121" name="picture 11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964554" y="1835894"/>
            <a:ext cx="3246100" cy="2024981"/>
          </a:xfrm>
          <a:prstGeom prst="rect">
            <a:avLst/>
          </a:prstGeom>
        </p:spPr>
      </p:pic>
      <p:sp>
        <p:nvSpPr>
          <p:cNvPr id="1122" name="rect"/>
          <p:cNvSpPr/>
          <p:nvPr/>
        </p:nvSpPr>
        <p:spPr>
          <a:xfrm>
            <a:off x="7670913" y="399002"/>
            <a:ext cx="4187571" cy="613461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23" name="textbox 1123"/>
          <p:cNvSpPr/>
          <p:nvPr/>
        </p:nvSpPr>
        <p:spPr>
          <a:xfrm>
            <a:off x="8232185" y="487543"/>
            <a:ext cx="6513830" cy="4038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980"/>
              </a:lnSpc>
            </a:pPr>
            <a:r>
              <a:rPr sz="3800" b="1" spc="0" baseline="-800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ACCESSORIES</a:t>
            </a:r>
            <a:r>
              <a:rPr sz="2400" spc="14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b="1" spc="0" baseline="-800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2400" spc="14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lang="en-US" sz="3000" b="1" i="1" spc="0" baseline="2500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endParaRPr lang="en-US" sz="3000" b="1" i="1" spc="0" baseline="25000" dirty="0">
              <a:solidFill>
                <a:srgbClr val="FFFFFF">
                  <a:alpha val="100000"/>
                </a:srgbClr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pic>
        <p:nvPicPr>
          <p:cNvPr id="1124" name="picture 11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343870" y="7763109"/>
            <a:ext cx="1830514" cy="553259"/>
          </a:xfrm>
          <a:prstGeom prst="rect">
            <a:avLst/>
          </a:prstGeom>
        </p:spPr>
      </p:pic>
      <p:sp>
        <p:nvSpPr>
          <p:cNvPr id="1125" name="textbox 1125"/>
          <p:cNvSpPr/>
          <p:nvPr/>
        </p:nvSpPr>
        <p:spPr>
          <a:xfrm>
            <a:off x="12557459" y="3152655"/>
            <a:ext cx="1953260" cy="4787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441450" algn="l" rtl="0" eaLnBrk="0">
              <a:lnSpc>
                <a:spcPct val="68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1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AA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endParaRPr lang="en-US" altLang="en-US" sz="700" dirty="0"/>
          </a:p>
          <a:p>
            <a:pPr marL="12700" algn="l" rtl="0" eaLnBrk="0">
              <a:lnSpc>
                <a:spcPts val="2205"/>
              </a:lnSpc>
            </a:pPr>
            <a:r>
              <a:rPr sz="1100" spc="10" baseline="200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r>
              <a:rPr sz="1100" spc="0" baseline="200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baseline="620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</a:t>
            </a:r>
            <a:r>
              <a:rPr sz="1100" spc="0" baseline="1150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100" spc="0" baseline="1150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15" dirty="0"/>
          </a:p>
        </p:txBody>
      </p:sp>
      <p:sp>
        <p:nvSpPr>
          <p:cNvPr id="1126" name="textbox 1126"/>
          <p:cNvSpPr/>
          <p:nvPr/>
        </p:nvSpPr>
        <p:spPr>
          <a:xfrm>
            <a:off x="14317670" y="3325543"/>
            <a:ext cx="108585" cy="1727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21000"/>
              </a:lnSpc>
            </a:pPr>
            <a:r>
              <a:rPr sz="800" spc="-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800" dirty="0"/>
          </a:p>
        </p:txBody>
      </p:sp>
      <p:sp>
        <p:nvSpPr>
          <p:cNvPr id="1127" name="textbox 1127"/>
          <p:cNvSpPr/>
          <p:nvPr/>
        </p:nvSpPr>
        <p:spPr>
          <a:xfrm>
            <a:off x="14356433" y="3225382"/>
            <a:ext cx="102235" cy="1701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135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800" dirty="0"/>
          </a:p>
        </p:txBody>
      </p:sp>
      <p:sp>
        <p:nvSpPr>
          <p:cNvPr id="1128" name="textbox 1128"/>
          <p:cNvSpPr/>
          <p:nvPr/>
        </p:nvSpPr>
        <p:spPr>
          <a:xfrm>
            <a:off x="14264045" y="3359458"/>
            <a:ext cx="76835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800" dirty="0"/>
          </a:p>
        </p:txBody>
      </p:sp>
      <p:sp>
        <p:nvSpPr>
          <p:cNvPr id="1129" name="textbox 1129"/>
          <p:cNvSpPr/>
          <p:nvPr/>
        </p:nvSpPr>
        <p:spPr>
          <a:xfrm>
            <a:off x="14302809" y="3259297"/>
            <a:ext cx="76835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800" dirty="0"/>
          </a:p>
        </p:txBody>
      </p:sp>
      <p:sp>
        <p:nvSpPr>
          <p:cNvPr id="1130" name="textbox 1130"/>
          <p:cNvSpPr/>
          <p:nvPr/>
        </p:nvSpPr>
        <p:spPr>
          <a:xfrm>
            <a:off x="14210024" y="3359458"/>
            <a:ext cx="77469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lang="en-US" altLang="en-US" sz="800" dirty="0"/>
          </a:p>
        </p:txBody>
      </p:sp>
      <p:sp>
        <p:nvSpPr>
          <p:cNvPr id="1131" name="textbox 1131"/>
          <p:cNvSpPr/>
          <p:nvPr/>
        </p:nvSpPr>
        <p:spPr>
          <a:xfrm>
            <a:off x="14248787" y="3259297"/>
            <a:ext cx="76835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800" dirty="0"/>
          </a:p>
        </p:txBody>
      </p:sp>
      <p:sp>
        <p:nvSpPr>
          <p:cNvPr id="1132" name="textbox 1132"/>
          <p:cNvSpPr/>
          <p:nvPr/>
        </p:nvSpPr>
        <p:spPr>
          <a:xfrm>
            <a:off x="14125443" y="3359458"/>
            <a:ext cx="76835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800" dirty="0"/>
          </a:p>
        </p:txBody>
      </p:sp>
      <p:sp>
        <p:nvSpPr>
          <p:cNvPr id="1133" name="textbox 1133"/>
          <p:cNvSpPr/>
          <p:nvPr/>
        </p:nvSpPr>
        <p:spPr>
          <a:xfrm>
            <a:off x="14116428" y="3259297"/>
            <a:ext cx="78105" cy="1263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800" dirty="0"/>
          </a:p>
        </p:txBody>
      </p:sp>
      <p:pic>
        <p:nvPicPr>
          <p:cNvPr id="1134" name="picture 11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4064801" y="3288162"/>
            <a:ext cx="65707" cy="161123"/>
          </a:xfrm>
          <a:prstGeom prst="rect">
            <a:avLst/>
          </a:prstGeom>
        </p:spPr>
      </p:pic>
      <p:sp>
        <p:nvSpPr>
          <p:cNvPr id="1135" name="textbox 1135"/>
          <p:cNvSpPr/>
          <p:nvPr/>
        </p:nvSpPr>
        <p:spPr>
          <a:xfrm>
            <a:off x="14018195" y="3359458"/>
            <a:ext cx="76835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800" dirty="0"/>
          </a:p>
        </p:txBody>
      </p:sp>
      <p:sp>
        <p:nvSpPr>
          <p:cNvPr id="1136" name="textbox 1136"/>
          <p:cNvSpPr/>
          <p:nvPr/>
        </p:nvSpPr>
        <p:spPr>
          <a:xfrm>
            <a:off x="14007481" y="3259297"/>
            <a:ext cx="76835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800" dirty="0"/>
          </a:p>
        </p:txBody>
      </p:sp>
      <p:sp>
        <p:nvSpPr>
          <p:cNvPr id="1137" name="textbox 1137"/>
          <p:cNvSpPr/>
          <p:nvPr/>
        </p:nvSpPr>
        <p:spPr>
          <a:xfrm>
            <a:off x="13935112" y="3325543"/>
            <a:ext cx="106679" cy="1727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38000"/>
              </a:lnSpc>
            </a:pP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700" dirty="0"/>
          </a:p>
        </p:txBody>
      </p:sp>
      <p:sp>
        <p:nvSpPr>
          <p:cNvPr id="1138" name="textbox 1138"/>
          <p:cNvSpPr/>
          <p:nvPr/>
        </p:nvSpPr>
        <p:spPr>
          <a:xfrm>
            <a:off x="13942474" y="3259297"/>
            <a:ext cx="76835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800" dirty="0"/>
          </a:p>
        </p:txBody>
      </p:sp>
      <p:sp>
        <p:nvSpPr>
          <p:cNvPr id="1139" name="textbox 1139"/>
          <p:cNvSpPr/>
          <p:nvPr/>
        </p:nvSpPr>
        <p:spPr>
          <a:xfrm>
            <a:off x="13797905" y="3293529"/>
            <a:ext cx="102235" cy="1701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135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800" dirty="0"/>
          </a:p>
        </p:txBody>
      </p:sp>
      <p:sp>
        <p:nvSpPr>
          <p:cNvPr id="1140" name="textbox 1140"/>
          <p:cNvSpPr/>
          <p:nvPr/>
        </p:nvSpPr>
        <p:spPr>
          <a:xfrm>
            <a:off x="13805267" y="3259297"/>
            <a:ext cx="123825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lang="en-US" altLang="en-US" sz="800" dirty="0"/>
          </a:p>
        </p:txBody>
      </p:sp>
      <p:sp>
        <p:nvSpPr>
          <p:cNvPr id="1141" name="textbox 1141"/>
          <p:cNvSpPr/>
          <p:nvPr/>
        </p:nvSpPr>
        <p:spPr>
          <a:xfrm>
            <a:off x="13707233" y="3393690"/>
            <a:ext cx="108585" cy="1727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21000"/>
              </a:lnSpc>
            </a:pPr>
            <a:r>
              <a:rPr sz="800" spc="-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800" dirty="0"/>
          </a:p>
        </p:txBody>
      </p:sp>
      <p:sp>
        <p:nvSpPr>
          <p:cNvPr id="1142" name="textbox 1142"/>
          <p:cNvSpPr/>
          <p:nvPr/>
        </p:nvSpPr>
        <p:spPr>
          <a:xfrm>
            <a:off x="13714595" y="3293529"/>
            <a:ext cx="102235" cy="1701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135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800" dirty="0"/>
          </a:p>
        </p:txBody>
      </p:sp>
      <p:sp>
        <p:nvSpPr>
          <p:cNvPr id="1143" name="textbox 1143"/>
          <p:cNvSpPr/>
          <p:nvPr/>
        </p:nvSpPr>
        <p:spPr>
          <a:xfrm>
            <a:off x="13599586" y="3427605"/>
            <a:ext cx="130810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-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800" dirty="0"/>
          </a:p>
        </p:txBody>
      </p:sp>
      <p:sp>
        <p:nvSpPr>
          <p:cNvPr id="1144" name="textbox 1144"/>
          <p:cNvSpPr/>
          <p:nvPr/>
        </p:nvSpPr>
        <p:spPr>
          <a:xfrm>
            <a:off x="13607175" y="3327444"/>
            <a:ext cx="130810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-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800" dirty="0"/>
          </a:p>
        </p:txBody>
      </p:sp>
      <p:sp>
        <p:nvSpPr>
          <p:cNvPr id="1145" name="textbox 1145"/>
          <p:cNvSpPr/>
          <p:nvPr/>
        </p:nvSpPr>
        <p:spPr>
          <a:xfrm>
            <a:off x="13606949" y="3227601"/>
            <a:ext cx="146050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A7</a:t>
            </a:r>
            <a:endParaRPr lang="en-US" altLang="en-US" sz="800" dirty="0"/>
          </a:p>
        </p:txBody>
      </p:sp>
      <p:sp>
        <p:nvSpPr>
          <p:cNvPr id="1146" name="textbox 1146"/>
          <p:cNvSpPr/>
          <p:nvPr/>
        </p:nvSpPr>
        <p:spPr>
          <a:xfrm>
            <a:off x="13515006" y="3427605"/>
            <a:ext cx="108585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-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endParaRPr lang="en-US" altLang="en-US" sz="800" dirty="0"/>
          </a:p>
        </p:txBody>
      </p:sp>
      <p:sp>
        <p:nvSpPr>
          <p:cNvPr id="1147" name="textbox 1147"/>
          <p:cNvSpPr/>
          <p:nvPr/>
        </p:nvSpPr>
        <p:spPr>
          <a:xfrm>
            <a:off x="13498628" y="3327444"/>
            <a:ext cx="132079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29</a:t>
            </a:r>
            <a:endParaRPr lang="en-US" altLang="en-US" sz="800" dirty="0"/>
          </a:p>
        </p:txBody>
      </p:sp>
      <p:sp>
        <p:nvSpPr>
          <p:cNvPr id="1148" name="textbox 1148"/>
          <p:cNvSpPr/>
          <p:nvPr/>
        </p:nvSpPr>
        <p:spPr>
          <a:xfrm>
            <a:off x="13505991" y="3227601"/>
            <a:ext cx="120650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-A</a:t>
            </a:r>
            <a:endParaRPr lang="en-US" altLang="en-US" sz="800" dirty="0"/>
          </a:p>
        </p:txBody>
      </p:sp>
      <p:pic>
        <p:nvPicPr>
          <p:cNvPr id="1149" name="picture 114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3448372" y="3240301"/>
            <a:ext cx="71699" cy="277131"/>
          </a:xfrm>
          <a:prstGeom prst="rect">
            <a:avLst/>
          </a:prstGeom>
        </p:spPr>
      </p:pic>
      <p:sp>
        <p:nvSpPr>
          <p:cNvPr id="1150" name="textbox 1150"/>
          <p:cNvSpPr/>
          <p:nvPr/>
        </p:nvSpPr>
        <p:spPr>
          <a:xfrm>
            <a:off x="13324675" y="3393690"/>
            <a:ext cx="160020" cy="1727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21000"/>
              </a:lnSpc>
            </a:pPr>
            <a:r>
              <a:rPr sz="800" spc="-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(2</a:t>
            </a:r>
            <a:r>
              <a:rPr sz="8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800" dirty="0"/>
          </a:p>
        </p:txBody>
      </p:sp>
      <p:sp>
        <p:nvSpPr>
          <p:cNvPr id="1151" name="textbox 1151"/>
          <p:cNvSpPr/>
          <p:nvPr/>
        </p:nvSpPr>
        <p:spPr>
          <a:xfrm>
            <a:off x="13336058" y="3327444"/>
            <a:ext cx="130810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-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800" dirty="0"/>
          </a:p>
        </p:txBody>
      </p:sp>
      <p:sp>
        <p:nvSpPr>
          <p:cNvPr id="1152" name="textbox 1152"/>
          <p:cNvSpPr/>
          <p:nvPr/>
        </p:nvSpPr>
        <p:spPr>
          <a:xfrm>
            <a:off x="13332037" y="3227601"/>
            <a:ext cx="84455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endParaRPr lang="en-US" altLang="en-US" sz="800" dirty="0"/>
          </a:p>
        </p:txBody>
      </p:sp>
      <p:sp>
        <p:nvSpPr>
          <p:cNvPr id="1153" name="textbox 1153"/>
          <p:cNvSpPr/>
          <p:nvPr/>
        </p:nvSpPr>
        <p:spPr>
          <a:xfrm>
            <a:off x="13029289" y="3461521"/>
            <a:ext cx="108585" cy="1727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21000"/>
              </a:lnSpc>
            </a:pPr>
            <a:r>
              <a:rPr sz="800" spc="-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800" dirty="0"/>
          </a:p>
        </p:txBody>
      </p:sp>
      <p:sp>
        <p:nvSpPr>
          <p:cNvPr id="1154" name="textbox 1154"/>
          <p:cNvSpPr/>
          <p:nvPr/>
        </p:nvSpPr>
        <p:spPr>
          <a:xfrm>
            <a:off x="13044351" y="3361359"/>
            <a:ext cx="102235" cy="1701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135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800" dirty="0"/>
          </a:p>
        </p:txBody>
      </p:sp>
      <p:sp>
        <p:nvSpPr>
          <p:cNvPr id="1155" name="textbox 1155"/>
          <p:cNvSpPr/>
          <p:nvPr/>
        </p:nvSpPr>
        <p:spPr>
          <a:xfrm>
            <a:off x="12921643" y="3495436"/>
            <a:ext cx="130810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-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800" dirty="0"/>
          </a:p>
        </p:txBody>
      </p:sp>
      <p:sp>
        <p:nvSpPr>
          <p:cNvPr id="1156" name="textbox 1156"/>
          <p:cNvSpPr/>
          <p:nvPr/>
        </p:nvSpPr>
        <p:spPr>
          <a:xfrm>
            <a:off x="12928934" y="3395274"/>
            <a:ext cx="130810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-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800" dirty="0"/>
          </a:p>
        </p:txBody>
      </p:sp>
      <p:sp>
        <p:nvSpPr>
          <p:cNvPr id="1157" name="textbox 1157"/>
          <p:cNvSpPr/>
          <p:nvPr/>
        </p:nvSpPr>
        <p:spPr>
          <a:xfrm>
            <a:off x="12936704" y="3295114"/>
            <a:ext cx="146050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A6</a:t>
            </a:r>
            <a:endParaRPr lang="en-US" altLang="en-US" sz="800" dirty="0"/>
          </a:p>
        </p:txBody>
      </p:sp>
      <p:sp>
        <p:nvSpPr>
          <p:cNvPr id="1158" name="textbox 1158"/>
          <p:cNvSpPr/>
          <p:nvPr/>
        </p:nvSpPr>
        <p:spPr>
          <a:xfrm>
            <a:off x="12837062" y="3495436"/>
            <a:ext cx="108585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-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endParaRPr lang="en-US" altLang="en-US" sz="800" dirty="0"/>
          </a:p>
        </p:txBody>
      </p:sp>
      <p:sp>
        <p:nvSpPr>
          <p:cNvPr id="1159" name="textbox 1159"/>
          <p:cNvSpPr/>
          <p:nvPr/>
        </p:nvSpPr>
        <p:spPr>
          <a:xfrm>
            <a:off x="12820387" y="3395274"/>
            <a:ext cx="132079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29</a:t>
            </a:r>
            <a:endParaRPr lang="en-US" altLang="en-US" sz="800" dirty="0"/>
          </a:p>
        </p:txBody>
      </p:sp>
      <p:sp>
        <p:nvSpPr>
          <p:cNvPr id="1160" name="textbox 1160"/>
          <p:cNvSpPr/>
          <p:nvPr/>
        </p:nvSpPr>
        <p:spPr>
          <a:xfrm>
            <a:off x="12835447" y="3295432"/>
            <a:ext cx="120650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-A</a:t>
            </a:r>
            <a:endParaRPr lang="en-US" altLang="en-US" sz="800" dirty="0"/>
          </a:p>
        </p:txBody>
      </p:sp>
      <p:pic>
        <p:nvPicPr>
          <p:cNvPr id="1161" name="picture 116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2778029" y="3308132"/>
            <a:ext cx="71797" cy="277131"/>
          </a:xfrm>
          <a:prstGeom prst="rect">
            <a:avLst/>
          </a:prstGeom>
        </p:spPr>
      </p:pic>
      <p:sp>
        <p:nvSpPr>
          <p:cNvPr id="1162" name="textbox 1162"/>
          <p:cNvSpPr/>
          <p:nvPr/>
        </p:nvSpPr>
        <p:spPr>
          <a:xfrm>
            <a:off x="12646731" y="3461521"/>
            <a:ext cx="160020" cy="1727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21000"/>
              </a:lnSpc>
            </a:pPr>
            <a:r>
              <a:rPr sz="800" spc="-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(2</a:t>
            </a:r>
            <a:r>
              <a:rPr sz="8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800" dirty="0"/>
          </a:p>
        </p:txBody>
      </p:sp>
      <p:sp>
        <p:nvSpPr>
          <p:cNvPr id="1163" name="textbox 1163"/>
          <p:cNvSpPr/>
          <p:nvPr/>
        </p:nvSpPr>
        <p:spPr>
          <a:xfrm>
            <a:off x="12658017" y="3395274"/>
            <a:ext cx="130810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-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800" dirty="0"/>
          </a:p>
        </p:txBody>
      </p:sp>
      <p:sp>
        <p:nvSpPr>
          <p:cNvPr id="1164" name="textbox 1164"/>
          <p:cNvSpPr/>
          <p:nvPr/>
        </p:nvSpPr>
        <p:spPr>
          <a:xfrm>
            <a:off x="12661792" y="3295432"/>
            <a:ext cx="84455" cy="12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endParaRPr lang="en-US" altLang="en-US" sz="800" dirty="0"/>
          </a:p>
        </p:txBody>
      </p:sp>
      <p:pic>
        <p:nvPicPr>
          <p:cNvPr id="1165" name="picture 116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2437731" y="2152592"/>
            <a:ext cx="765721" cy="1128776"/>
          </a:xfrm>
          <a:prstGeom prst="rect">
            <a:avLst/>
          </a:prstGeom>
        </p:spPr>
      </p:pic>
      <p:sp>
        <p:nvSpPr>
          <p:cNvPr id="1166" name="textbox 1166"/>
          <p:cNvSpPr/>
          <p:nvPr/>
        </p:nvSpPr>
        <p:spPr>
          <a:xfrm>
            <a:off x="11656710" y="1386360"/>
            <a:ext cx="2560320" cy="3911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6510" indent="-3810" algn="l" rtl="0" eaLnBrk="0">
              <a:lnSpc>
                <a:spcPct val="120000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will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optional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combine</a:t>
            </a:r>
            <a:r>
              <a:rPr sz="10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1000" dirty="0"/>
          </a:p>
        </p:txBody>
      </p:sp>
      <p:pic>
        <p:nvPicPr>
          <p:cNvPr id="1167" name="picture 116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2442789" y="7838990"/>
            <a:ext cx="2050211" cy="401499"/>
          </a:xfrm>
          <a:prstGeom prst="rect">
            <a:avLst/>
          </a:prstGeom>
        </p:spPr>
      </p:pic>
      <p:pic>
        <p:nvPicPr>
          <p:cNvPr id="1168" name="picture 116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9833589" y="5557653"/>
            <a:ext cx="1453153" cy="532643"/>
          </a:xfrm>
          <a:prstGeom prst="rect">
            <a:avLst/>
          </a:prstGeom>
        </p:spPr>
      </p:pic>
      <p:pic>
        <p:nvPicPr>
          <p:cNvPr id="1169" name="picture 116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8467476" y="7729670"/>
            <a:ext cx="1479996" cy="512051"/>
          </a:xfrm>
          <a:prstGeom prst="rect">
            <a:avLst/>
          </a:prstGeom>
        </p:spPr>
      </p:pic>
      <p:pic>
        <p:nvPicPr>
          <p:cNvPr id="1170" name="picture 117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8315210" y="5557272"/>
            <a:ext cx="1340788" cy="531554"/>
          </a:xfrm>
          <a:prstGeom prst="rect">
            <a:avLst/>
          </a:prstGeom>
        </p:spPr>
      </p:pic>
      <p:pic>
        <p:nvPicPr>
          <p:cNvPr id="1171" name="picture 117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13211785" y="2186920"/>
            <a:ext cx="602474" cy="1022010"/>
          </a:xfrm>
          <a:prstGeom prst="rect">
            <a:avLst/>
          </a:prstGeom>
        </p:spPr>
      </p:pic>
      <p:sp>
        <p:nvSpPr>
          <p:cNvPr id="1172" name="textbox 1172"/>
          <p:cNvSpPr/>
          <p:nvPr/>
        </p:nvSpPr>
        <p:spPr>
          <a:xfrm>
            <a:off x="11660138" y="1223165"/>
            <a:ext cx="2901314" cy="199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aluminium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sized</a:t>
            </a:r>
            <a:endParaRPr lang="en-US" altLang="en-US" sz="1000" dirty="0"/>
          </a:p>
        </p:txBody>
      </p:sp>
      <p:grpSp>
        <p:nvGrpSpPr>
          <p:cNvPr id="118" name="group 118"/>
          <p:cNvGrpSpPr/>
          <p:nvPr/>
        </p:nvGrpSpPr>
        <p:grpSpPr>
          <a:xfrm rot="21600000">
            <a:off x="14544704" y="9468277"/>
            <a:ext cx="794207" cy="614705"/>
            <a:chOff x="0" y="0"/>
            <a:chExt cx="794207" cy="614705"/>
          </a:xfrm>
        </p:grpSpPr>
        <p:pic>
          <p:nvPicPr>
            <p:cNvPr id="1173" name="picture 1173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794207" cy="614705"/>
            </a:xfrm>
            <a:prstGeom prst="rect">
              <a:avLst/>
            </a:prstGeom>
          </p:spPr>
        </p:pic>
        <p:sp>
          <p:nvSpPr>
            <p:cNvPr id="1174" name="textbox 1174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7432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47</a:t>
              </a:r>
              <a:endParaRPr lang="en-US" altLang="en-US" sz="2000" dirty="0"/>
            </a:p>
            <a:p>
              <a:pPr marL="27432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48</a:t>
              </a:r>
              <a:endParaRPr lang="en-US" altLang="en-US" sz="2000" dirty="0"/>
            </a:p>
          </p:txBody>
        </p:sp>
      </p:grpSp>
      <p:pic>
        <p:nvPicPr>
          <p:cNvPr id="1175" name="picture 117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13876159" y="2210504"/>
            <a:ext cx="514946" cy="927571"/>
          </a:xfrm>
          <a:prstGeom prst="rect">
            <a:avLst/>
          </a:prstGeom>
        </p:spPr>
      </p:pic>
      <p:sp>
        <p:nvSpPr>
          <p:cNvPr id="1176" name="textbox 1176"/>
          <p:cNvSpPr/>
          <p:nvPr/>
        </p:nvSpPr>
        <p:spPr>
          <a:xfrm>
            <a:off x="8297509" y="1486408"/>
            <a:ext cx="1537335" cy="302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185"/>
              </a:lnSpc>
            </a:pPr>
            <a:r>
              <a:rPr sz="1600" spc="-3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</a:t>
            </a:r>
            <a:r>
              <a:rPr sz="1600" spc="-3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spc="-3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Accessori</a:t>
            </a:r>
            <a:r>
              <a:rPr sz="1600" spc="-1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6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lang="en-US" altLang="en-US" sz="1600" dirty="0"/>
          </a:p>
        </p:txBody>
      </p:sp>
      <p:sp>
        <p:nvSpPr>
          <p:cNvPr id="1177" name="textbox 1177"/>
          <p:cNvSpPr/>
          <p:nvPr/>
        </p:nvSpPr>
        <p:spPr>
          <a:xfrm>
            <a:off x="8344210" y="4954191"/>
            <a:ext cx="1508760" cy="302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185"/>
              </a:lnSpc>
            </a:pPr>
            <a:r>
              <a:rPr sz="1600" spc="-4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</a:t>
            </a:r>
            <a:r>
              <a:rPr sz="1600" spc="-4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spc="-4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Accessori</a:t>
            </a:r>
            <a:r>
              <a:rPr sz="1600" spc="-1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6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lang="en-US" altLang="en-US" sz="1600" dirty="0"/>
          </a:p>
        </p:txBody>
      </p:sp>
      <p:pic>
        <p:nvPicPr>
          <p:cNvPr id="1178" name="picture 117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508152" y="435464"/>
            <a:ext cx="634762" cy="555721"/>
          </a:xfrm>
          <a:prstGeom prst="rect">
            <a:avLst/>
          </a:prstGeom>
        </p:spPr>
      </p:pic>
      <p:pic>
        <p:nvPicPr>
          <p:cNvPr id="1179" name="picture 117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11668104" y="1112282"/>
            <a:ext cx="2837726" cy="119177"/>
          </a:xfrm>
          <a:prstGeom prst="rect">
            <a:avLst/>
          </a:prstGeom>
        </p:spPr>
      </p:pic>
      <p:sp>
        <p:nvSpPr>
          <p:cNvPr id="1180" name="textbox 1180"/>
          <p:cNvSpPr/>
          <p:nvPr/>
        </p:nvSpPr>
        <p:spPr>
          <a:xfrm>
            <a:off x="8905217" y="8282727"/>
            <a:ext cx="702944" cy="2400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89865" algn="l" rtl="0" eaLnBrk="0">
              <a:lnSpc>
                <a:spcPct val="69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1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SF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700" dirty="0"/>
          </a:p>
          <a:p>
            <a:pPr marL="12700" algn="l" rtl="0" eaLnBrk="0">
              <a:lnSpc>
                <a:spcPts val="1110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400×80×1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8mm</a:t>
            </a:r>
            <a:endParaRPr lang="en-US" altLang="en-US" sz="800" dirty="0"/>
          </a:p>
        </p:txBody>
      </p:sp>
      <p:sp>
        <p:nvSpPr>
          <p:cNvPr id="1181" name="textbox 1181"/>
          <p:cNvSpPr/>
          <p:nvPr/>
        </p:nvSpPr>
        <p:spPr>
          <a:xfrm>
            <a:off x="13201643" y="8336214"/>
            <a:ext cx="704215" cy="2495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indent="172720" algn="l" rtl="0" eaLnBrk="0">
              <a:lnSpc>
                <a:spcPct val="92000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</a:t>
            </a:r>
            <a:r>
              <a:rPr sz="8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1000x350x5m</a:t>
            </a:r>
            <a:r>
              <a:rPr sz="8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800" dirty="0"/>
          </a:p>
        </p:txBody>
      </p:sp>
      <p:sp>
        <p:nvSpPr>
          <p:cNvPr id="1182" name="textbox 1182"/>
          <p:cNvSpPr/>
          <p:nvPr/>
        </p:nvSpPr>
        <p:spPr>
          <a:xfrm>
            <a:off x="11018349" y="8336205"/>
            <a:ext cx="623569" cy="2400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57480" algn="l" rtl="0" eaLnBrk="0">
              <a:lnSpc>
                <a:spcPct val="69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1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SF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endParaRPr lang="en-US" altLang="en-US" sz="700" dirty="0"/>
          </a:p>
          <a:p>
            <a:pPr marL="12700" algn="l" rtl="0" eaLnBrk="0">
              <a:lnSpc>
                <a:spcPts val="1110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450×40×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8mm</a:t>
            </a:r>
            <a:endParaRPr lang="en-US" altLang="en-US" sz="800" dirty="0"/>
          </a:p>
        </p:txBody>
      </p:sp>
      <p:sp>
        <p:nvSpPr>
          <p:cNvPr id="1183" name="textbox 1183"/>
          <p:cNvSpPr/>
          <p:nvPr/>
        </p:nvSpPr>
        <p:spPr>
          <a:xfrm>
            <a:off x="9807845" y="3706174"/>
            <a:ext cx="617219" cy="2393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47955" algn="l" rtl="0" eaLnBrk="0">
              <a:lnSpc>
                <a:spcPct val="68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1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AA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700" dirty="0"/>
          </a:p>
          <a:p>
            <a:pPr marL="12700" algn="l" rtl="0" eaLnBrk="0">
              <a:lnSpc>
                <a:spcPts val="1115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750×2900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endParaRPr lang="en-US" altLang="en-US" sz="800" dirty="0"/>
          </a:p>
        </p:txBody>
      </p:sp>
      <p:sp>
        <p:nvSpPr>
          <p:cNvPr id="1184" name="textbox 1184"/>
          <p:cNvSpPr/>
          <p:nvPr/>
        </p:nvSpPr>
        <p:spPr>
          <a:xfrm>
            <a:off x="10573563" y="3620745"/>
            <a:ext cx="617219" cy="2393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34620" algn="l" rtl="0" eaLnBrk="0">
              <a:lnSpc>
                <a:spcPct val="68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1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AA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700" dirty="0"/>
          </a:p>
          <a:p>
            <a:pPr marL="12700" algn="l" rtl="0" eaLnBrk="0">
              <a:lnSpc>
                <a:spcPts val="1110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750×2900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endParaRPr lang="en-US" altLang="en-US" sz="800" dirty="0"/>
          </a:p>
        </p:txBody>
      </p:sp>
      <p:sp>
        <p:nvSpPr>
          <p:cNvPr id="1185" name="textbox 1185"/>
          <p:cNvSpPr/>
          <p:nvPr/>
        </p:nvSpPr>
        <p:spPr>
          <a:xfrm>
            <a:off x="14841230" y="8304701"/>
            <a:ext cx="161289" cy="1035050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CCESSORIES</a:t>
            </a:r>
            <a:endParaRPr lang="en-US" altLang="en-US" sz="1100" dirty="0"/>
          </a:p>
        </p:txBody>
      </p:sp>
      <p:sp>
        <p:nvSpPr>
          <p:cNvPr id="1186" name="textbox 1186"/>
          <p:cNvSpPr/>
          <p:nvPr/>
        </p:nvSpPr>
        <p:spPr>
          <a:xfrm>
            <a:off x="8351915" y="7398764"/>
            <a:ext cx="609600" cy="1987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-2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1000" spc="-2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spc="-2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</a:t>
            </a:r>
            <a:endParaRPr lang="en-US" altLang="en-US" sz="1000" dirty="0"/>
          </a:p>
        </p:txBody>
      </p:sp>
      <p:sp>
        <p:nvSpPr>
          <p:cNvPr id="1187" name="textbox 1187"/>
          <p:cNvSpPr/>
          <p:nvPr/>
        </p:nvSpPr>
        <p:spPr>
          <a:xfrm>
            <a:off x="11883610" y="3468217"/>
            <a:ext cx="617219" cy="1720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150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750×2900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endParaRPr lang="en-US" altLang="en-US" sz="800" dirty="0"/>
          </a:p>
        </p:txBody>
      </p:sp>
      <p:sp>
        <p:nvSpPr>
          <p:cNvPr id="1188" name="textbox 1188"/>
          <p:cNvSpPr/>
          <p:nvPr/>
        </p:nvSpPr>
        <p:spPr>
          <a:xfrm>
            <a:off x="11382319" y="3523848"/>
            <a:ext cx="370204" cy="127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8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ZD-AA4</a:t>
            </a:r>
            <a:endParaRPr lang="en-US" altLang="en-US" sz="800" dirty="0"/>
          </a:p>
        </p:txBody>
      </p:sp>
      <p:sp>
        <p:nvSpPr>
          <p:cNvPr id="1189" name="textbox 1189"/>
          <p:cNvSpPr/>
          <p:nvPr/>
        </p:nvSpPr>
        <p:spPr>
          <a:xfrm>
            <a:off x="11251104" y="3590733"/>
            <a:ext cx="617219" cy="1720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150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750×2900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endParaRPr lang="en-US" altLang="en-US" sz="800" dirty="0"/>
          </a:p>
        </p:txBody>
      </p:sp>
      <p:sp>
        <p:nvSpPr>
          <p:cNvPr id="1190" name="textbox 1190"/>
          <p:cNvSpPr/>
          <p:nvPr/>
        </p:nvSpPr>
        <p:spPr>
          <a:xfrm>
            <a:off x="9001786" y="3956887"/>
            <a:ext cx="544830" cy="1720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150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(2300-26</a:t>
            </a:r>
            <a:r>
              <a:rPr sz="8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0)</a:t>
            </a:r>
            <a:endParaRPr lang="en-US" altLang="en-US" sz="800" dirty="0"/>
          </a:p>
        </p:txBody>
      </p:sp>
      <p:sp>
        <p:nvSpPr>
          <p:cNvPr id="1191" name="textbox 1191"/>
          <p:cNvSpPr/>
          <p:nvPr/>
        </p:nvSpPr>
        <p:spPr>
          <a:xfrm>
            <a:off x="9878645" y="3874996"/>
            <a:ext cx="490855" cy="1720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150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(2300-60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0)</a:t>
            </a:r>
            <a:endParaRPr lang="en-US" altLang="en-US" sz="800" dirty="0"/>
          </a:p>
        </p:txBody>
      </p:sp>
      <p:sp>
        <p:nvSpPr>
          <p:cNvPr id="1192" name="textbox 1192"/>
          <p:cNvSpPr/>
          <p:nvPr/>
        </p:nvSpPr>
        <p:spPr>
          <a:xfrm>
            <a:off x="10644361" y="3789567"/>
            <a:ext cx="490855" cy="1720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150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(2300-60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0)</a:t>
            </a:r>
            <a:endParaRPr lang="en-US" altLang="en-US" sz="800" dirty="0"/>
          </a:p>
        </p:txBody>
      </p:sp>
      <p:sp>
        <p:nvSpPr>
          <p:cNvPr id="1193" name="textbox 1193"/>
          <p:cNvSpPr/>
          <p:nvPr/>
        </p:nvSpPr>
        <p:spPr>
          <a:xfrm>
            <a:off x="11321904" y="3692347"/>
            <a:ext cx="490855" cy="1720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150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(2300-60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0)</a:t>
            </a:r>
            <a:endParaRPr lang="en-US" altLang="en-US" sz="800" dirty="0"/>
          </a:p>
        </p:txBody>
      </p:sp>
      <p:sp>
        <p:nvSpPr>
          <p:cNvPr id="1194" name="textbox 1194"/>
          <p:cNvSpPr/>
          <p:nvPr/>
        </p:nvSpPr>
        <p:spPr>
          <a:xfrm>
            <a:off x="11954409" y="3569831"/>
            <a:ext cx="490855" cy="1720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150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(2300-60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0)</a:t>
            </a:r>
            <a:endParaRPr lang="en-US" altLang="en-US" sz="800" dirty="0"/>
          </a:p>
        </p:txBody>
      </p:sp>
      <p:sp>
        <p:nvSpPr>
          <p:cNvPr id="1195" name="textbox 1195"/>
          <p:cNvSpPr/>
          <p:nvPr/>
        </p:nvSpPr>
        <p:spPr>
          <a:xfrm>
            <a:off x="14226682" y="1386360"/>
            <a:ext cx="228600" cy="199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</a:t>
            </a:r>
            <a:endParaRPr lang="en-US" altLang="en-US" sz="1000" dirty="0"/>
          </a:p>
        </p:txBody>
      </p:sp>
      <p:sp>
        <p:nvSpPr>
          <p:cNvPr id="1196" name="textbox 1196"/>
          <p:cNvSpPr/>
          <p:nvPr/>
        </p:nvSpPr>
        <p:spPr>
          <a:xfrm>
            <a:off x="14466965" y="1386360"/>
            <a:ext cx="129539" cy="199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lang="en-US" altLang="en-US" sz="10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21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7" name="picture 11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5961" cy="10475976"/>
          </a:xfrm>
          <a:prstGeom prst="rect">
            <a:avLst/>
          </a:prstGeom>
        </p:spPr>
      </p:pic>
      <p:graphicFrame>
        <p:nvGraphicFramePr>
          <p:cNvPr id="1198" name="table 1198"/>
          <p:cNvGraphicFramePr>
            <a:graphicFrameLocks noGrp="1"/>
          </p:cNvGraphicFramePr>
          <p:nvPr/>
        </p:nvGraphicFramePr>
        <p:xfrm>
          <a:off x="755692" y="3231405"/>
          <a:ext cx="6366510" cy="4704079"/>
        </p:xfrm>
        <a:graphic>
          <a:graphicData uri="http://schemas.openxmlformats.org/drawingml/2006/table">
            <a:tbl>
              <a:tblPr/>
              <a:tblGrid>
                <a:gridCol w="896619"/>
                <a:gridCol w="509269"/>
                <a:gridCol w="788034"/>
                <a:gridCol w="361950"/>
                <a:gridCol w="516255"/>
                <a:gridCol w="658494"/>
                <a:gridCol w="493394"/>
                <a:gridCol w="846455"/>
                <a:gridCol w="272415"/>
                <a:gridCol w="1023620"/>
              </a:tblGrid>
              <a:tr h="2279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marL="87630" algn="l" rtl="0" eaLnBrk="0">
                        <a:lnSpc>
                          <a:spcPts val="2185"/>
                        </a:lnSpc>
                        <a:spcBef>
                          <a:spcPts val="5"/>
                        </a:spcBef>
                      </a:pPr>
                      <a:r>
                        <a:rPr sz="1600" spc="-3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Standar</a:t>
                      </a:r>
                      <a:r>
                        <a:rPr sz="1600" spc="-2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endParaRPr lang="en-US" altLang="en-US" sz="16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marL="325120" algn="l" rtl="0" eaLnBrk="0">
                        <a:lnSpc>
                          <a:spcPct val="68000"/>
                        </a:lnSpc>
                        <a:spcBef>
                          <a:spcPts val="21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</a:t>
                      </a:r>
                      <a:r>
                        <a:rPr sz="700" spc="8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</a:t>
                      </a:r>
                      <a:endParaRPr lang="en-US" altLang="en-US" sz="700" dirty="0"/>
                    </a:p>
                    <a:p>
                      <a:pPr marL="154940" algn="l" rtl="0" eaLnBrk="0">
                        <a:lnSpc>
                          <a:spcPts val="1115"/>
                        </a:lnSpc>
                      </a:pPr>
                      <a:r>
                        <a:rPr sz="8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1500×2280m</a:t>
                      </a:r>
                      <a:r>
                        <a:rPr sz="8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marL="35560" algn="l" rtl="0" eaLnBrk="0">
                        <a:lnSpc>
                          <a:spcPts val="2185"/>
                        </a:lnSpc>
                        <a:spcBef>
                          <a:spcPts val="5"/>
                        </a:spcBef>
                      </a:pP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sized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</a:t>
                      </a:r>
                      <a:r>
                        <a:rPr sz="1600" spc="-3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</a:t>
                      </a:r>
                      <a:r>
                        <a:rPr sz="1600" spc="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ies</a:t>
                      </a:r>
                      <a:endParaRPr lang="en-US" altLang="en-US" sz="16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marL="513080" algn="l" rtl="0" eaLnBrk="0">
                        <a:lnSpc>
                          <a:spcPct val="68000"/>
                        </a:lnSpc>
                        <a:spcBef>
                          <a:spcPts val="21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</a:t>
                      </a:r>
                      <a:r>
                        <a:rPr sz="700" spc="8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endParaRPr lang="en-US" altLang="en-US" sz="700" dirty="0"/>
                    </a:p>
                    <a:p>
                      <a:pPr marL="342900" algn="l" rtl="0" eaLnBrk="0">
                        <a:lnSpc>
                          <a:spcPts val="1115"/>
                        </a:lnSpc>
                      </a:pPr>
                      <a:r>
                        <a:rPr sz="8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1500×2524m</a:t>
                      </a:r>
                      <a:r>
                        <a:rPr sz="8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270510" algn="l" rtl="0" eaLnBrk="0">
                        <a:lnSpc>
                          <a:spcPct val="68000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</a:t>
                      </a:r>
                      <a:r>
                        <a:rPr sz="700" spc="8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endParaRPr lang="en-US" altLang="en-US" sz="700" dirty="0"/>
                    </a:p>
                    <a:p>
                      <a:pPr marL="100330" algn="l" rtl="0" eaLnBrk="0">
                        <a:lnSpc>
                          <a:spcPts val="1110"/>
                        </a:lnSpc>
                      </a:pPr>
                      <a:r>
                        <a:rPr sz="8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1500×3246m</a:t>
                      </a:r>
                      <a:r>
                        <a:rPr sz="8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467995" algn="l" rtl="0" eaLnBrk="0">
                        <a:lnSpc>
                          <a:spcPct val="67000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</a:t>
                      </a:r>
                      <a:r>
                        <a:rPr sz="700" spc="8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endParaRPr lang="en-US" altLang="en-US" sz="700" dirty="0"/>
                    </a:p>
                    <a:p>
                      <a:pPr marL="183515" algn="l" rtl="0" eaLnBrk="0">
                        <a:lnSpc>
                          <a:spcPts val="1115"/>
                        </a:lnSpc>
                      </a:pPr>
                      <a:r>
                        <a:rPr sz="8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1500×2280/252</a:t>
                      </a:r>
                      <a:r>
                        <a:rPr sz="8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8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418465" algn="l" rtl="0" eaLnBrk="0">
                        <a:lnSpc>
                          <a:spcPct val="68000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</a:t>
                      </a:r>
                      <a:r>
                        <a:rPr sz="700" spc="8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marL="133350" algn="l" rtl="0" eaLnBrk="0">
                        <a:lnSpc>
                          <a:spcPts val="1110"/>
                        </a:lnSpc>
                      </a:pPr>
                      <a:r>
                        <a:rPr sz="8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1500×2280/252</a:t>
                      </a:r>
                      <a:r>
                        <a:rPr sz="8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8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320675" algn="l" rtl="0" eaLnBrk="0">
                        <a:lnSpc>
                          <a:spcPct val="68000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</a:t>
                      </a:r>
                      <a:r>
                        <a:rPr sz="700" spc="8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</a:t>
                      </a:r>
                      <a:endParaRPr lang="en-US" altLang="en-US" sz="700" dirty="0"/>
                    </a:p>
                    <a:p>
                      <a:pPr marL="149860" algn="l" rtl="0" eaLnBrk="0">
                        <a:lnSpc>
                          <a:spcPts val="1110"/>
                        </a:lnSpc>
                      </a:pPr>
                      <a:r>
                        <a:rPr sz="8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1500×2524m</a:t>
                      </a:r>
                      <a:r>
                        <a:rPr sz="8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064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marL="87630" algn="l" rtl="0" eaLnBrk="0">
                        <a:lnSpc>
                          <a:spcPts val="2185"/>
                        </a:lnSpc>
                        <a:spcBef>
                          <a:spcPts val="0"/>
                        </a:spcBef>
                      </a:pP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Standard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si</a:t>
                      </a:r>
                      <a:r>
                        <a:rPr sz="1600" spc="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zed</a:t>
                      </a:r>
                      <a:endParaRPr lang="en-US" altLang="en-US" sz="16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marL="561975" algn="l" rtl="0" eaLnBrk="0">
                        <a:lnSpc>
                          <a:spcPct val="69000"/>
                        </a:lnSpc>
                        <a:spcBef>
                          <a:spcPts val="22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</a:t>
                      </a:r>
                      <a:endParaRPr lang="en-US" altLang="en-US" sz="700" dirty="0"/>
                    </a:p>
                    <a:p>
                      <a:pPr marL="385445" algn="l" rtl="0" eaLnBrk="0">
                        <a:lnSpc>
                          <a:spcPts val="1110"/>
                        </a:lnSpc>
                      </a:pPr>
                      <a:r>
                        <a:rPr sz="8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2000×228</a:t>
                      </a:r>
                      <a:r>
                        <a:rPr sz="8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0mm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marL="36830" algn="l" rtl="0" eaLnBrk="0">
                        <a:lnSpc>
                          <a:spcPts val="2185"/>
                        </a:lnSpc>
                        <a:spcBef>
                          <a:spcPts val="0"/>
                        </a:spcBef>
                      </a:pP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seri</a:t>
                      </a:r>
                      <a:r>
                        <a:rPr sz="1600" spc="-3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</a:t>
                      </a:r>
                      <a:r>
                        <a:rPr sz="1600" spc="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</a:t>
                      </a:r>
                      <a:endParaRPr lang="en-US" altLang="en-US" sz="16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marL="402590" algn="l" rtl="0" eaLnBrk="0">
                        <a:lnSpc>
                          <a:spcPct val="69000"/>
                        </a:lnSpc>
                        <a:spcBef>
                          <a:spcPts val="22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endParaRPr lang="en-US" altLang="en-US" sz="700" dirty="0"/>
                    </a:p>
                    <a:p>
                      <a:pPr marL="226060" algn="l" rtl="0" eaLnBrk="0">
                        <a:lnSpc>
                          <a:spcPts val="1110"/>
                        </a:lnSpc>
                      </a:pPr>
                      <a:r>
                        <a:rPr sz="8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2000×252</a:t>
                      </a:r>
                      <a:r>
                        <a:rPr sz="8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4mm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marL="450850" algn="l" rtl="0" eaLnBrk="0">
                        <a:lnSpc>
                          <a:spcPct val="69000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endParaRPr lang="en-US" altLang="en-US" sz="700" dirty="0"/>
                    </a:p>
                    <a:p>
                      <a:pPr marL="274320" algn="l" rtl="0" eaLnBrk="0">
                        <a:lnSpc>
                          <a:spcPts val="1110"/>
                        </a:lnSpc>
                      </a:pPr>
                      <a:r>
                        <a:rPr sz="8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2000×324</a:t>
                      </a:r>
                      <a:r>
                        <a:rPr sz="8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6mm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marL="565785" algn="l" rtl="0" eaLnBrk="0">
                        <a:lnSpc>
                          <a:spcPct val="69000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endParaRPr lang="en-US" altLang="en-US" sz="700" dirty="0"/>
                    </a:p>
                    <a:p>
                      <a:pPr marL="274320" algn="l" rtl="0" eaLnBrk="0">
                        <a:lnSpc>
                          <a:spcPts val="1110"/>
                        </a:lnSpc>
                      </a:pPr>
                      <a:r>
                        <a:rPr sz="8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2000×2280/2</a:t>
                      </a:r>
                      <a:r>
                        <a:rPr sz="8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r>
                        <a:rPr sz="8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24mm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marL="489585" algn="l" rtl="0" eaLnBrk="0">
                        <a:lnSpc>
                          <a:spcPct val="69000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marL="198755" algn="l" rtl="0" eaLnBrk="0">
                        <a:lnSpc>
                          <a:spcPts val="1110"/>
                        </a:lnSpc>
                      </a:pPr>
                      <a:r>
                        <a:rPr sz="8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2000×2280/2</a:t>
                      </a:r>
                      <a:r>
                        <a:rPr sz="8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r>
                        <a:rPr sz="8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24mm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99" name="table 1199"/>
          <p:cNvGraphicFramePr>
            <a:graphicFrameLocks noGrp="1"/>
          </p:cNvGraphicFramePr>
          <p:nvPr/>
        </p:nvGraphicFramePr>
        <p:xfrm>
          <a:off x="843344" y="1171464"/>
          <a:ext cx="6113779" cy="1755140"/>
        </p:xfrm>
        <a:graphic>
          <a:graphicData uri="http://schemas.openxmlformats.org/drawingml/2006/table">
            <a:tbl>
              <a:tblPr/>
              <a:tblGrid>
                <a:gridCol w="3519170"/>
                <a:gridCol w="1006475"/>
                <a:gridCol w="815339"/>
                <a:gridCol w="772794"/>
              </a:tblGrid>
              <a:tr h="1755139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2185"/>
                        </a:lnSpc>
                      </a:pP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Standard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sized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</a:t>
                      </a:r>
                      <a:r>
                        <a:rPr sz="1600" spc="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eries</a:t>
                      </a:r>
                      <a:endParaRPr lang="en-US" altLang="en-US" sz="16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200" dirty="0"/>
                    </a:p>
                    <a:p>
                      <a:pPr marL="1985010" algn="l" rtl="0" eaLnBrk="0">
                        <a:lnSpc>
                          <a:spcPct val="83000"/>
                        </a:lnSpc>
                      </a:pPr>
                      <a:r>
                        <a:rPr sz="8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ZD-</a:t>
                      </a:r>
                      <a:r>
                        <a:rPr sz="8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</a:t>
                      </a:r>
                      <a:r>
                        <a:rPr sz="8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357505" algn="l" rtl="0" eaLnBrk="0">
                        <a:lnSpc>
                          <a:spcPct val="68000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</a:t>
                      </a:r>
                      <a:r>
                        <a:rPr sz="700" spc="8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marL="76200" algn="l" rtl="0" eaLnBrk="0">
                        <a:lnSpc>
                          <a:spcPts val="1105"/>
                        </a:lnSpc>
                      </a:pPr>
                      <a:r>
                        <a:rPr sz="8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1000×2280/252</a:t>
                      </a:r>
                      <a:r>
                        <a:rPr sz="8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8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219075" algn="l" rtl="0" eaLnBrk="0">
                        <a:lnSpc>
                          <a:spcPct val="68000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</a:t>
                      </a:r>
                      <a:r>
                        <a:rPr sz="700" spc="8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</a:t>
                      </a:r>
                      <a:endParaRPr lang="en-US" altLang="en-US" sz="700" dirty="0"/>
                    </a:p>
                    <a:p>
                      <a:pPr marL="52070" algn="l" rtl="0" eaLnBrk="0">
                        <a:lnSpc>
                          <a:spcPts val="1105"/>
                        </a:lnSpc>
                      </a:pPr>
                      <a:r>
                        <a:rPr sz="8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1000×2524m</a:t>
                      </a:r>
                      <a:r>
                        <a:rPr sz="8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marL="300990" algn="l" rtl="0" eaLnBrk="0">
                        <a:lnSpc>
                          <a:spcPct val="67000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</a:t>
                      </a:r>
                      <a:r>
                        <a:rPr sz="700" spc="8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</a:t>
                      </a:r>
                      <a:endParaRPr lang="en-US" altLang="en-US" sz="700" dirty="0"/>
                    </a:p>
                    <a:p>
                      <a:pPr marL="133985" algn="l" rtl="0" eaLnBrk="0">
                        <a:lnSpc>
                          <a:spcPts val="1110"/>
                        </a:lnSpc>
                      </a:pPr>
                      <a:r>
                        <a:rPr sz="800" spc="-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1000×258</a:t>
                      </a:r>
                      <a:r>
                        <a:rPr sz="8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</a:t>
                      </a:r>
                      <a:r>
                        <a:rPr sz="8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200" name="table 1200"/>
          <p:cNvGraphicFramePr>
            <a:graphicFrameLocks noGrp="1"/>
          </p:cNvGraphicFramePr>
          <p:nvPr/>
        </p:nvGraphicFramePr>
        <p:xfrm>
          <a:off x="843343" y="8118670"/>
          <a:ext cx="6031229" cy="1530350"/>
        </p:xfrm>
        <a:graphic>
          <a:graphicData uri="http://schemas.openxmlformats.org/drawingml/2006/table">
            <a:tbl>
              <a:tblPr/>
              <a:tblGrid>
                <a:gridCol w="2439035"/>
                <a:gridCol w="1190625"/>
                <a:gridCol w="1320800"/>
                <a:gridCol w="1080769"/>
              </a:tblGrid>
              <a:tr h="153035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2185"/>
                        </a:lnSpc>
                      </a:pP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Standard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sized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4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</a:t>
                      </a:r>
                      <a:r>
                        <a:rPr sz="1600" spc="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eries</a:t>
                      </a:r>
                      <a:endParaRPr lang="en-US" altLang="en-US" sz="16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marL="464185" algn="l" rtl="0" eaLnBrk="0">
                        <a:lnSpc>
                          <a:spcPct val="68000"/>
                        </a:lnSpc>
                        <a:spcBef>
                          <a:spcPts val="21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</a:t>
                      </a:r>
                      <a:endParaRPr lang="en-US" altLang="en-US" sz="700" dirty="0"/>
                    </a:p>
                    <a:p>
                      <a:pPr marL="292100" algn="l" rtl="0" eaLnBrk="0">
                        <a:lnSpc>
                          <a:spcPts val="1110"/>
                        </a:lnSpc>
                      </a:pPr>
                      <a:r>
                        <a:rPr sz="8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2400×228</a:t>
                      </a:r>
                      <a:r>
                        <a:rPr sz="8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0mm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marL="475615" algn="l" rtl="0" eaLnBrk="0">
                        <a:lnSpc>
                          <a:spcPct val="68000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endParaRPr lang="en-US" altLang="en-US" sz="700" dirty="0"/>
                    </a:p>
                    <a:p>
                      <a:pPr marL="303530" algn="l" rtl="0" eaLnBrk="0">
                        <a:lnSpc>
                          <a:spcPts val="1105"/>
                        </a:lnSpc>
                      </a:pPr>
                      <a:r>
                        <a:rPr sz="8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2400×324</a:t>
                      </a:r>
                      <a:r>
                        <a:rPr sz="8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6mm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527050" algn="l" rtl="0" eaLnBrk="0">
                        <a:lnSpc>
                          <a:spcPct val="67000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endParaRPr lang="en-US" altLang="en-US" sz="700" dirty="0"/>
                    </a:p>
                    <a:p>
                      <a:pPr marL="240030" algn="l" rtl="0" eaLnBrk="0">
                        <a:lnSpc>
                          <a:spcPts val="1110"/>
                        </a:lnSpc>
                      </a:pPr>
                      <a:r>
                        <a:rPr sz="8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2400×2280/2</a:t>
                      </a:r>
                      <a:r>
                        <a:rPr sz="8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r>
                        <a:rPr sz="8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24mm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marL="480060" algn="l" rtl="0" eaLnBrk="0">
                        <a:lnSpc>
                          <a:spcPct val="68000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marL="193675" algn="l" rtl="0" eaLnBrk="0">
                        <a:lnSpc>
                          <a:spcPts val="1105"/>
                        </a:lnSpc>
                      </a:pPr>
                      <a:r>
                        <a:rPr sz="800" spc="-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2400×2280/25</a:t>
                      </a:r>
                      <a:r>
                        <a:rPr sz="8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r>
                        <a:rPr sz="8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4mm</a:t>
                      </a:r>
                      <a:endParaRPr lang="en-US" altLang="en-US" sz="8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201" name="table 1201"/>
          <p:cNvGraphicFramePr>
            <a:graphicFrameLocks noGrp="1"/>
          </p:cNvGraphicFramePr>
          <p:nvPr/>
        </p:nvGraphicFramePr>
        <p:xfrm>
          <a:off x="9036688" y="8544328"/>
          <a:ext cx="5433060" cy="737234"/>
        </p:xfrm>
        <a:graphic>
          <a:graphicData uri="http://schemas.openxmlformats.org/drawingml/2006/table">
            <a:tbl>
              <a:tblPr/>
              <a:tblGrid>
                <a:gridCol w="5433059"/>
              </a:tblGrid>
              <a:tr h="247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02" name="picture 12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55634" y="8303697"/>
            <a:ext cx="6214452" cy="1218958"/>
          </a:xfrm>
          <a:prstGeom prst="rect">
            <a:avLst/>
          </a:prstGeom>
        </p:spPr>
      </p:pic>
      <p:graphicFrame>
        <p:nvGraphicFramePr>
          <p:cNvPr id="1203" name="table 1203"/>
          <p:cNvGraphicFramePr>
            <a:graphicFrameLocks noGrp="1"/>
          </p:cNvGraphicFramePr>
          <p:nvPr/>
        </p:nvGraphicFramePr>
        <p:xfrm>
          <a:off x="10117018" y="8303709"/>
          <a:ext cx="3272155" cy="1218565"/>
        </p:xfrm>
        <a:graphic>
          <a:graphicData uri="http://schemas.openxmlformats.org/drawingml/2006/table">
            <a:tbl>
              <a:tblPr/>
              <a:tblGrid>
                <a:gridCol w="1092835"/>
                <a:gridCol w="1086485"/>
                <a:gridCol w="1092835"/>
              </a:tblGrid>
              <a:tr h="2311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600" dirty="0"/>
                    </a:p>
                    <a:p>
                      <a:pPr marL="44386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600" dirty="0"/>
                    </a:p>
                    <a:p>
                      <a:pPr marL="379730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600" dirty="0"/>
                    </a:p>
                    <a:p>
                      <a:pPr marL="47180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</a:t>
                      </a: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4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600" dirty="0"/>
                    </a:p>
                    <a:p>
                      <a:pPr marL="53403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600" dirty="0"/>
                    </a:p>
                    <a:p>
                      <a:pPr marL="380365" algn="l" rtl="0" eaLnBrk="0">
                        <a:lnSpc>
                          <a:spcPct val="81000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Str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aight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600" dirty="0"/>
                    </a:p>
                    <a:p>
                      <a:pPr marL="42989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Str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aight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lang="en-US" altLang="en-US" sz="400" dirty="0"/>
                    </a:p>
                    <a:p>
                      <a:pPr marL="38100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710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×2283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lang="en-US" altLang="en-US" sz="400" dirty="0"/>
                    </a:p>
                    <a:p>
                      <a:pPr marL="34099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710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×2316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lang="en-US" altLang="en-US" sz="400" dirty="0"/>
                    </a:p>
                    <a:p>
                      <a:pPr marL="39052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710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×2316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537210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45148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11.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53086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11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37528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35×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18×83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335280" algn="l" rtl="0" eaLnBrk="0">
                        <a:lnSpc>
                          <a:spcPct val="80000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35×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18×83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38544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35×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24×83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04" name="textbox 1204"/>
          <p:cNvSpPr/>
          <p:nvPr/>
        </p:nvSpPr>
        <p:spPr>
          <a:xfrm>
            <a:off x="552952" y="539270"/>
            <a:ext cx="14123669" cy="3530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500" b="1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ACCESSORIES</a:t>
            </a:r>
            <a:r>
              <a:rPr sz="2500" spc="2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2500" spc="2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</a:t>
            </a:r>
            <a:r>
              <a:rPr sz="25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2500" b="1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</a:t>
            </a:r>
            <a:r>
              <a:rPr sz="25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ACCESSORIES</a:t>
            </a:r>
            <a:r>
              <a:rPr sz="25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100" b="1" i="1" spc="0" baseline="4500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endParaRPr lang="en-US" sz="2100" b="1" i="1" spc="0" baseline="45000" dirty="0">
              <a:solidFill>
                <a:srgbClr val="FFFFFF">
                  <a:alpha val="100000"/>
                </a:srgbClr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grpSp>
        <p:nvGrpSpPr>
          <p:cNvPr id="120" name="group 120"/>
          <p:cNvGrpSpPr/>
          <p:nvPr/>
        </p:nvGrpSpPr>
        <p:grpSpPr>
          <a:xfrm rot="21600000">
            <a:off x="8524955" y="4961358"/>
            <a:ext cx="1203351" cy="2784899"/>
            <a:chOff x="0" y="0"/>
            <a:chExt cx="1203351" cy="2784899"/>
          </a:xfrm>
        </p:grpSpPr>
        <p:pic>
          <p:nvPicPr>
            <p:cNvPr id="1205" name="picture 120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203351" cy="2784899"/>
            </a:xfrm>
            <a:prstGeom prst="rect">
              <a:avLst/>
            </a:prstGeom>
          </p:spPr>
        </p:pic>
        <p:sp>
          <p:nvSpPr>
            <p:cNvPr id="1206" name="textbox 1206"/>
            <p:cNvSpPr/>
            <p:nvPr/>
          </p:nvSpPr>
          <p:spPr>
            <a:xfrm>
              <a:off x="-12700" y="-12700"/>
              <a:ext cx="1229360" cy="284098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marL="474345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1000" spc="-2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ZD-H</a:t>
              </a:r>
              <a:r>
                <a:rPr sz="1000" spc="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</a:t>
              </a:r>
              <a:r>
                <a:rPr sz="1000" spc="-2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endParaRPr lang="en-US" altLang="en-US" sz="1000" dirty="0"/>
            </a:p>
          </p:txBody>
        </p:sp>
      </p:grpSp>
      <p:grpSp>
        <p:nvGrpSpPr>
          <p:cNvPr id="122" name="group 122"/>
          <p:cNvGrpSpPr/>
          <p:nvPr/>
        </p:nvGrpSpPr>
        <p:grpSpPr>
          <a:xfrm rot="21600000">
            <a:off x="9978821" y="1918443"/>
            <a:ext cx="1162360" cy="2862477"/>
            <a:chOff x="0" y="0"/>
            <a:chExt cx="1162360" cy="2862477"/>
          </a:xfrm>
        </p:grpSpPr>
        <p:pic>
          <p:nvPicPr>
            <p:cNvPr id="1207" name="picture 120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162360" cy="2784845"/>
            </a:xfrm>
            <a:prstGeom prst="rect">
              <a:avLst/>
            </a:prstGeom>
          </p:spPr>
        </p:pic>
        <p:sp>
          <p:nvSpPr>
            <p:cNvPr id="1208" name="textbox 1208"/>
            <p:cNvSpPr/>
            <p:nvPr/>
          </p:nvSpPr>
          <p:spPr>
            <a:xfrm>
              <a:off x="500844" y="2758464"/>
              <a:ext cx="381000" cy="14732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80000"/>
                </a:lnSpc>
              </a:pPr>
              <a:r>
                <a:rPr sz="1000" spc="-2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</a:t>
              </a:r>
              <a:r>
                <a:rPr sz="1000" spc="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</a:t>
              </a:r>
              <a:r>
                <a:rPr sz="1000" spc="-2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endParaRPr lang="en-US" altLang="en-US" sz="1000" dirty="0"/>
            </a:p>
          </p:txBody>
        </p:sp>
      </p:grpSp>
      <p:grpSp>
        <p:nvGrpSpPr>
          <p:cNvPr id="124" name="group 124"/>
          <p:cNvGrpSpPr/>
          <p:nvPr/>
        </p:nvGrpSpPr>
        <p:grpSpPr>
          <a:xfrm rot="21600000">
            <a:off x="8595042" y="1918531"/>
            <a:ext cx="1062990" cy="2863913"/>
            <a:chOff x="0" y="0"/>
            <a:chExt cx="1062990" cy="2863913"/>
          </a:xfrm>
        </p:grpSpPr>
        <p:pic>
          <p:nvPicPr>
            <p:cNvPr id="1209" name="picture 120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062990" cy="2784893"/>
            </a:xfrm>
            <a:prstGeom prst="rect">
              <a:avLst/>
            </a:prstGeom>
          </p:spPr>
        </p:pic>
        <p:sp>
          <p:nvSpPr>
            <p:cNvPr id="1210" name="textbox 1210"/>
            <p:cNvSpPr/>
            <p:nvPr/>
          </p:nvSpPr>
          <p:spPr>
            <a:xfrm>
              <a:off x="424505" y="2758376"/>
              <a:ext cx="381000" cy="1492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81000"/>
                </a:lnSpc>
              </a:pPr>
              <a:r>
                <a:rPr sz="1000" spc="-2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</a:t>
              </a:r>
              <a:r>
                <a:rPr sz="1000" spc="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</a:t>
              </a:r>
              <a:r>
                <a:rPr sz="1000" spc="-2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endParaRPr lang="en-US" altLang="en-US" sz="1000" dirty="0"/>
            </a:p>
          </p:txBody>
        </p:sp>
      </p:grpSp>
      <p:grpSp>
        <p:nvGrpSpPr>
          <p:cNvPr id="126" name="group 126"/>
          <p:cNvGrpSpPr/>
          <p:nvPr/>
        </p:nvGrpSpPr>
        <p:grpSpPr>
          <a:xfrm rot="21600000">
            <a:off x="11662689" y="1918442"/>
            <a:ext cx="1022121" cy="2862478"/>
            <a:chOff x="0" y="0"/>
            <a:chExt cx="1022121" cy="2862478"/>
          </a:xfrm>
        </p:grpSpPr>
        <p:pic>
          <p:nvPicPr>
            <p:cNvPr id="1211" name="picture 12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1022121" cy="2784894"/>
            </a:xfrm>
            <a:prstGeom prst="rect">
              <a:avLst/>
            </a:prstGeom>
          </p:spPr>
        </p:pic>
        <p:sp>
          <p:nvSpPr>
            <p:cNvPr id="1212" name="textbox 1212"/>
            <p:cNvSpPr/>
            <p:nvPr/>
          </p:nvSpPr>
          <p:spPr>
            <a:xfrm>
              <a:off x="403969" y="2758465"/>
              <a:ext cx="470534" cy="14732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80000"/>
                </a:lnSpc>
              </a:pPr>
              <a:r>
                <a:rPr sz="1000" spc="-2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ZD-P1</a:t>
              </a:r>
              <a:r>
                <a:rPr sz="1000" spc="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</a:t>
              </a:r>
              <a:endParaRPr lang="en-US" altLang="en-US" sz="1000" dirty="0"/>
            </a:p>
          </p:txBody>
        </p:sp>
      </p:grpSp>
      <p:grpSp>
        <p:nvGrpSpPr>
          <p:cNvPr id="128" name="group 128"/>
          <p:cNvGrpSpPr/>
          <p:nvPr/>
        </p:nvGrpSpPr>
        <p:grpSpPr>
          <a:xfrm rot="21600000">
            <a:off x="13061060" y="1983467"/>
            <a:ext cx="1003261" cy="2797517"/>
            <a:chOff x="0" y="0"/>
            <a:chExt cx="1003261" cy="2797517"/>
          </a:xfrm>
        </p:grpSpPr>
        <p:pic>
          <p:nvPicPr>
            <p:cNvPr id="1213" name="picture 12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1003261" cy="2784846"/>
            </a:xfrm>
            <a:prstGeom prst="rect">
              <a:avLst/>
            </a:prstGeom>
          </p:spPr>
        </p:pic>
        <p:sp>
          <p:nvSpPr>
            <p:cNvPr id="1214" name="textbox 1214"/>
            <p:cNvSpPr/>
            <p:nvPr/>
          </p:nvSpPr>
          <p:spPr>
            <a:xfrm>
              <a:off x="-12700" y="-12700"/>
              <a:ext cx="1028700" cy="285368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marL="473075" algn="l" rtl="0" eaLnBrk="0">
                <a:lnSpc>
                  <a:spcPct val="80000"/>
                </a:lnSpc>
                <a:spcBef>
                  <a:spcPts val="0"/>
                </a:spcBef>
              </a:pPr>
              <a:r>
                <a:rPr sz="1000" spc="-2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</a:t>
              </a:r>
              <a:r>
                <a:rPr sz="1000" spc="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</a:t>
              </a:r>
              <a:r>
                <a:rPr sz="1000" spc="-2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</a:t>
              </a:r>
              <a:endParaRPr lang="en-US" altLang="en-US" sz="1000" dirty="0"/>
            </a:p>
          </p:txBody>
        </p:sp>
      </p:grpSp>
      <p:pic>
        <p:nvPicPr>
          <p:cNvPr id="1215" name="picture 12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2723997" y="5018894"/>
            <a:ext cx="990222" cy="2696817"/>
          </a:xfrm>
          <a:prstGeom prst="rect">
            <a:avLst/>
          </a:prstGeom>
        </p:spPr>
      </p:pic>
      <p:sp>
        <p:nvSpPr>
          <p:cNvPr id="1216" name="textbox 1216"/>
          <p:cNvSpPr/>
          <p:nvPr/>
        </p:nvSpPr>
        <p:spPr>
          <a:xfrm>
            <a:off x="8243658" y="1245800"/>
            <a:ext cx="6229984" cy="3657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marL="17145" indent="-4445" algn="l" rtl="0" eaLnBrk="0">
              <a:lnSpc>
                <a:spcPct val="112000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accessories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including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U-shaped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shelves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will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optional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r>
              <a:rPr sz="10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0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combine.</a:t>
            </a:r>
            <a:endParaRPr lang="en-US" altLang="en-US" sz="1000" dirty="0"/>
          </a:p>
        </p:txBody>
      </p:sp>
      <p:pic>
        <p:nvPicPr>
          <p:cNvPr id="1217" name="picture 12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1515890" y="5855690"/>
            <a:ext cx="999845" cy="1706149"/>
          </a:xfrm>
          <a:prstGeom prst="rect">
            <a:avLst/>
          </a:prstGeom>
        </p:spPr>
      </p:pic>
      <p:pic>
        <p:nvPicPr>
          <p:cNvPr id="1218" name="picture 12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0292225" y="5862440"/>
            <a:ext cx="953161" cy="1692774"/>
          </a:xfrm>
          <a:prstGeom prst="rect">
            <a:avLst/>
          </a:prstGeom>
        </p:spPr>
      </p:pic>
      <p:pic>
        <p:nvPicPr>
          <p:cNvPr id="1219" name="picture 12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310058" y="1339831"/>
            <a:ext cx="607326" cy="1305914"/>
          </a:xfrm>
          <a:prstGeom prst="rect">
            <a:avLst/>
          </a:prstGeom>
        </p:spPr>
      </p:pic>
      <p:sp>
        <p:nvSpPr>
          <p:cNvPr id="1220" name="textbox 1220"/>
          <p:cNvSpPr/>
          <p:nvPr/>
        </p:nvSpPr>
        <p:spPr>
          <a:xfrm>
            <a:off x="8342722" y="8347369"/>
            <a:ext cx="684530" cy="11150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29870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217805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700" dirty="0"/>
          </a:p>
          <a:p>
            <a:pPr marL="140970" algn="l" rtl="0" eaLnBrk="0">
              <a:lnSpc>
                <a:spcPts val="1900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2700" indent="74295" algn="l" rtl="0" eaLnBrk="0">
              <a:lnSpc>
                <a:spcPct val="222000"/>
              </a:lnSpc>
              <a:spcBef>
                <a:spcPts val="9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ht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pic>
        <p:nvPicPr>
          <p:cNvPr id="1221" name="picture 12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6088494" y="6216532"/>
            <a:ext cx="707796" cy="940961"/>
          </a:xfrm>
          <a:prstGeom prst="rect">
            <a:avLst/>
          </a:prstGeom>
        </p:spPr>
      </p:pic>
      <p:pic>
        <p:nvPicPr>
          <p:cNvPr id="1222" name="picture 12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2348674" y="6218170"/>
            <a:ext cx="689292" cy="940049"/>
          </a:xfrm>
          <a:prstGeom prst="rect">
            <a:avLst/>
          </a:prstGeom>
        </p:spPr>
      </p:pic>
      <p:pic>
        <p:nvPicPr>
          <p:cNvPr id="1223" name="picture 122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590715" y="6083344"/>
            <a:ext cx="600459" cy="1074166"/>
          </a:xfrm>
          <a:prstGeom prst="rect">
            <a:avLst/>
          </a:prstGeom>
        </p:spPr>
      </p:pic>
      <p:pic>
        <p:nvPicPr>
          <p:cNvPr id="1224" name="picture 12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5482749" y="1452085"/>
            <a:ext cx="537012" cy="1194561"/>
          </a:xfrm>
          <a:prstGeom prst="rect">
            <a:avLst/>
          </a:prstGeom>
        </p:spPr>
      </p:pic>
      <p:pic>
        <p:nvPicPr>
          <p:cNvPr id="1225" name="picture 122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4842763" y="6222675"/>
            <a:ext cx="674458" cy="934453"/>
          </a:xfrm>
          <a:prstGeom prst="rect">
            <a:avLst/>
          </a:prstGeom>
        </p:spPr>
      </p:pic>
      <p:pic>
        <p:nvPicPr>
          <p:cNvPr id="1226" name="picture 122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3538994" y="8370208"/>
            <a:ext cx="655573" cy="932065"/>
          </a:xfrm>
          <a:prstGeom prst="rect">
            <a:avLst/>
          </a:prstGeom>
        </p:spPr>
      </p:pic>
      <p:pic>
        <p:nvPicPr>
          <p:cNvPr id="1227" name="picture 122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1854733" y="1483062"/>
            <a:ext cx="519781" cy="1161757"/>
          </a:xfrm>
          <a:prstGeom prst="rect">
            <a:avLst/>
          </a:prstGeom>
        </p:spPr>
      </p:pic>
      <p:pic>
        <p:nvPicPr>
          <p:cNvPr id="1228" name="picture 122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4582972" y="1478192"/>
            <a:ext cx="512470" cy="1167262"/>
          </a:xfrm>
          <a:prstGeom prst="rect">
            <a:avLst/>
          </a:prstGeom>
        </p:spPr>
      </p:pic>
      <p:pic>
        <p:nvPicPr>
          <p:cNvPr id="1229" name="picture 122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4772777" y="8495468"/>
            <a:ext cx="720061" cy="806246"/>
          </a:xfrm>
          <a:prstGeom prst="rect">
            <a:avLst/>
          </a:prstGeom>
        </p:spPr>
      </p:pic>
      <p:pic>
        <p:nvPicPr>
          <p:cNvPr id="1230" name="picture 123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1135405" y="6305829"/>
            <a:ext cx="677265" cy="852150"/>
          </a:xfrm>
          <a:prstGeom prst="rect">
            <a:avLst/>
          </a:prstGeom>
        </p:spPr>
      </p:pic>
      <p:pic>
        <p:nvPicPr>
          <p:cNvPr id="1231" name="picture 123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3610305" y="1525848"/>
            <a:ext cx="514350" cy="1119909"/>
          </a:xfrm>
          <a:prstGeom prst="rect">
            <a:avLst/>
          </a:prstGeom>
        </p:spPr>
      </p:pic>
      <p:sp>
        <p:nvSpPr>
          <p:cNvPr id="1232" name="textbox 1232"/>
          <p:cNvSpPr/>
          <p:nvPr/>
        </p:nvSpPr>
        <p:spPr>
          <a:xfrm>
            <a:off x="13680800" y="8382395"/>
            <a:ext cx="570865" cy="10871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32080" algn="l" rtl="0" eaLnBrk="0">
              <a:lnSpc>
                <a:spcPct val="81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HC</a:t>
            </a:r>
            <a:endParaRPr lang="en-US" altLang="en-US" sz="700" dirty="0"/>
          </a:p>
          <a:p>
            <a:pPr marL="18796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ny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×280×876</a:t>
            </a:r>
            <a:endParaRPr lang="en-US" altLang="en-US" sz="700" dirty="0"/>
          </a:p>
          <a:p>
            <a:pPr marL="23685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lang="en-US" altLang="en-US" sz="7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7747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58×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33×15</a:t>
            </a:r>
            <a:endParaRPr lang="en-US" altLang="en-US" sz="700" dirty="0"/>
          </a:p>
        </p:txBody>
      </p:sp>
      <p:pic>
        <p:nvPicPr>
          <p:cNvPr id="1233" name="picture 1233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2321218" y="8485796"/>
            <a:ext cx="680439" cy="816372"/>
          </a:xfrm>
          <a:prstGeom prst="rect">
            <a:avLst/>
          </a:prstGeom>
        </p:spPr>
      </p:pic>
      <p:pic>
        <p:nvPicPr>
          <p:cNvPr id="1234" name="picture 123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6071031" y="8506352"/>
            <a:ext cx="675787" cy="796147"/>
          </a:xfrm>
          <a:prstGeom prst="rect">
            <a:avLst/>
          </a:prstGeom>
        </p:spPr>
      </p:pic>
      <p:pic>
        <p:nvPicPr>
          <p:cNvPr id="1235" name="picture 123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959319" y="1605819"/>
            <a:ext cx="496023" cy="1039520"/>
          </a:xfrm>
          <a:prstGeom prst="rect">
            <a:avLst/>
          </a:prstGeom>
        </p:spPr>
      </p:pic>
      <p:pic>
        <p:nvPicPr>
          <p:cNvPr id="1236" name="picture 1236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4143172" y="3896923"/>
            <a:ext cx="557381" cy="894338"/>
          </a:xfrm>
          <a:prstGeom prst="rect">
            <a:avLst/>
          </a:prstGeom>
        </p:spPr>
      </p:pic>
      <p:pic>
        <p:nvPicPr>
          <p:cNvPr id="1237" name="picture 1237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3108134" y="3754024"/>
            <a:ext cx="474560" cy="1036180"/>
          </a:xfrm>
          <a:prstGeom prst="rect">
            <a:avLst/>
          </a:prstGeom>
        </p:spPr>
      </p:pic>
      <p:grpSp>
        <p:nvGrpSpPr>
          <p:cNvPr id="130" name="group 130"/>
          <p:cNvGrpSpPr/>
          <p:nvPr/>
        </p:nvGrpSpPr>
        <p:grpSpPr>
          <a:xfrm rot="21600000">
            <a:off x="14544706" y="9468369"/>
            <a:ext cx="794207" cy="614692"/>
            <a:chOff x="0" y="0"/>
            <a:chExt cx="794207" cy="614692"/>
          </a:xfrm>
        </p:grpSpPr>
        <p:pic>
          <p:nvPicPr>
            <p:cNvPr id="1238" name="picture 1238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 rot="21600000">
              <a:off x="0" y="0"/>
              <a:ext cx="794207" cy="614692"/>
            </a:xfrm>
            <a:prstGeom prst="rect">
              <a:avLst/>
            </a:prstGeom>
          </p:spPr>
        </p:pic>
        <p:sp>
          <p:nvSpPr>
            <p:cNvPr id="1239" name="textbox 1239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7432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49</a:t>
              </a:r>
              <a:endParaRPr lang="en-US" altLang="en-US" sz="2000" dirty="0"/>
            </a:p>
            <a:p>
              <a:pPr marL="28194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endParaRPr lang="en-US" altLang="en-US" sz="2000" dirty="0"/>
            </a:p>
          </p:txBody>
        </p:sp>
      </p:grpSp>
      <p:pic>
        <p:nvPicPr>
          <p:cNvPr id="1240" name="picture 1240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1146327" y="8576722"/>
            <a:ext cx="655573" cy="725449"/>
          </a:xfrm>
          <a:prstGeom prst="rect">
            <a:avLst/>
          </a:prstGeom>
        </p:spPr>
      </p:pic>
      <p:pic>
        <p:nvPicPr>
          <p:cNvPr id="1241" name="picture 1241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6347181" y="3891231"/>
            <a:ext cx="518721" cy="899175"/>
          </a:xfrm>
          <a:prstGeom prst="rect">
            <a:avLst/>
          </a:prstGeom>
        </p:spPr>
      </p:pic>
      <p:pic>
        <p:nvPicPr>
          <p:cNvPr id="1242" name="picture 1242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5260586" y="3905764"/>
            <a:ext cx="526561" cy="884618"/>
          </a:xfrm>
          <a:prstGeom prst="rect">
            <a:avLst/>
          </a:prstGeom>
        </p:spPr>
      </p:pic>
      <p:pic>
        <p:nvPicPr>
          <p:cNvPr id="1243" name="picture 1243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2034692" y="3903633"/>
            <a:ext cx="513841" cy="887334"/>
          </a:xfrm>
          <a:prstGeom prst="rect">
            <a:avLst/>
          </a:prstGeom>
        </p:spPr>
      </p:pic>
      <p:pic>
        <p:nvPicPr>
          <p:cNvPr id="1244" name="picture 1244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942537" y="3968745"/>
            <a:ext cx="532119" cy="822749"/>
          </a:xfrm>
          <a:prstGeom prst="rect">
            <a:avLst/>
          </a:prstGeom>
        </p:spPr>
      </p:pic>
      <p:sp>
        <p:nvSpPr>
          <p:cNvPr id="1245" name="textbox 1245"/>
          <p:cNvSpPr/>
          <p:nvPr/>
        </p:nvSpPr>
        <p:spPr>
          <a:xfrm>
            <a:off x="9398488" y="8383016"/>
            <a:ext cx="424815" cy="10864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86995" algn="l" rtl="0" eaLnBrk="0">
              <a:lnSpc>
                <a:spcPct val="80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700" dirty="0"/>
          </a:p>
          <a:p>
            <a:pPr marL="68580" algn="l" rtl="0" eaLnBrk="0">
              <a:lnSpc>
                <a:spcPct val="81000"/>
              </a:lnSpc>
              <a:spcBef>
                <a:spcPts val="124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ved</a:t>
            </a:r>
            <a:endParaRPr lang="en-US" altLang="en-US" sz="700" dirty="0"/>
          </a:p>
          <a:p>
            <a:pPr marL="1778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×2283</a:t>
            </a:r>
            <a:endParaRPr lang="en-US" altLang="en-US" sz="700" dirty="0"/>
          </a:p>
          <a:p>
            <a:pPr marL="15811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24×83</a:t>
            </a:r>
            <a:endParaRPr lang="en-US" altLang="en-US" sz="700" dirty="0"/>
          </a:p>
        </p:txBody>
      </p:sp>
      <p:pic>
        <p:nvPicPr>
          <p:cNvPr id="1246" name="picture 1246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2773921" y="1535803"/>
            <a:ext cx="369468" cy="1108430"/>
          </a:xfrm>
          <a:prstGeom prst="rect">
            <a:avLst/>
          </a:prstGeom>
        </p:spPr>
      </p:pic>
      <p:pic>
        <p:nvPicPr>
          <p:cNvPr id="1247" name="picture 1247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8258500" y="8136618"/>
            <a:ext cx="2055914" cy="105079"/>
          </a:xfrm>
          <a:prstGeom prst="rect">
            <a:avLst/>
          </a:prstGeom>
        </p:spPr>
      </p:pic>
      <p:sp>
        <p:nvSpPr>
          <p:cNvPr id="1248" name="textbox 1248"/>
          <p:cNvSpPr/>
          <p:nvPr/>
        </p:nvSpPr>
        <p:spPr>
          <a:xfrm>
            <a:off x="3394842" y="2701036"/>
            <a:ext cx="904875" cy="2387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294005" algn="l" rtl="0" eaLnBrk="0">
              <a:lnSpc>
                <a:spcPct val="67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lang="en-US" altLang="en-US" sz="700" dirty="0"/>
          </a:p>
          <a:p>
            <a:pPr marL="12700" algn="l" rtl="0" eaLnBrk="0">
              <a:lnSpc>
                <a:spcPts val="1115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1000×2280/252</a:t>
            </a:r>
            <a:r>
              <a:rPr sz="8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endParaRPr lang="en-US" altLang="en-US" sz="800" dirty="0"/>
          </a:p>
        </p:txBody>
      </p:sp>
      <p:sp>
        <p:nvSpPr>
          <p:cNvPr id="1249" name="textbox 1249"/>
          <p:cNvSpPr/>
          <p:nvPr/>
        </p:nvSpPr>
        <p:spPr>
          <a:xfrm>
            <a:off x="2365595" y="9423117"/>
            <a:ext cx="672465" cy="2393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94310" algn="l" rtl="0" eaLnBrk="0">
              <a:lnSpc>
                <a:spcPct val="68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700" dirty="0"/>
          </a:p>
          <a:p>
            <a:pPr marL="12700" algn="l" rtl="0" eaLnBrk="0">
              <a:lnSpc>
                <a:spcPts val="1115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2400×252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4mm</a:t>
            </a:r>
            <a:endParaRPr lang="en-US" altLang="en-US" sz="800" dirty="0"/>
          </a:p>
        </p:txBody>
      </p:sp>
      <p:sp>
        <p:nvSpPr>
          <p:cNvPr id="1250" name="textbox 1250"/>
          <p:cNvSpPr/>
          <p:nvPr/>
        </p:nvSpPr>
        <p:spPr>
          <a:xfrm>
            <a:off x="888185" y="2700714"/>
            <a:ext cx="664844" cy="2393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89230" algn="l" rtl="0" eaLnBrk="0">
              <a:lnSpc>
                <a:spcPct val="68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700" dirty="0"/>
          </a:p>
          <a:p>
            <a:pPr marL="12700" algn="l" rtl="0" eaLnBrk="0">
              <a:lnSpc>
                <a:spcPts val="1115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1000×2280m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800" dirty="0"/>
          </a:p>
        </p:txBody>
      </p:sp>
      <p:sp>
        <p:nvSpPr>
          <p:cNvPr id="1251" name="textbox 1251"/>
          <p:cNvSpPr/>
          <p:nvPr/>
        </p:nvSpPr>
        <p:spPr>
          <a:xfrm>
            <a:off x="1772136" y="2700714"/>
            <a:ext cx="664844" cy="2393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79705" algn="l" rtl="0" eaLnBrk="0">
              <a:lnSpc>
                <a:spcPct val="68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700" dirty="0"/>
          </a:p>
          <a:p>
            <a:pPr marL="12700" algn="l" rtl="0" eaLnBrk="0">
              <a:lnSpc>
                <a:spcPts val="1115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1000×2524m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800" dirty="0"/>
          </a:p>
        </p:txBody>
      </p:sp>
      <p:sp>
        <p:nvSpPr>
          <p:cNvPr id="1252" name="textbox 1252"/>
          <p:cNvSpPr/>
          <p:nvPr/>
        </p:nvSpPr>
        <p:spPr>
          <a:xfrm>
            <a:off x="14841120" y="8304800"/>
            <a:ext cx="161289" cy="1035050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CCESSORIES</a:t>
            </a:r>
            <a:endParaRPr lang="en-US" altLang="en-US" sz="1100" dirty="0"/>
          </a:p>
        </p:txBody>
      </p:sp>
      <p:sp>
        <p:nvSpPr>
          <p:cNvPr id="1253" name="textbox 1253"/>
          <p:cNvSpPr/>
          <p:nvPr/>
        </p:nvSpPr>
        <p:spPr>
          <a:xfrm>
            <a:off x="2648597" y="2767921"/>
            <a:ext cx="664844" cy="1720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150"/>
              </a:lnSpc>
            </a:pPr>
            <a:r>
              <a:rPr sz="8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1000×3246m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800" dirty="0"/>
          </a:p>
        </p:txBody>
      </p:sp>
      <p:sp>
        <p:nvSpPr>
          <p:cNvPr id="1254" name="textbox 1254"/>
          <p:cNvSpPr/>
          <p:nvPr/>
        </p:nvSpPr>
        <p:spPr>
          <a:xfrm>
            <a:off x="11835772" y="7585716"/>
            <a:ext cx="477519" cy="1498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1000" spc="-2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</a:t>
            </a:r>
            <a:r>
              <a:rPr sz="10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1000" spc="-2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1000" dirty="0"/>
          </a:p>
        </p:txBody>
      </p:sp>
      <p:sp>
        <p:nvSpPr>
          <p:cNvPr id="1255" name="textbox 1255"/>
          <p:cNvSpPr/>
          <p:nvPr/>
        </p:nvSpPr>
        <p:spPr>
          <a:xfrm>
            <a:off x="10621271" y="7585716"/>
            <a:ext cx="477519" cy="1498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1000" spc="-2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ZD-H</a:t>
            </a:r>
            <a:r>
              <a:rPr sz="10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1000" spc="-2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10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/>
          <a:stretch>
            <a:fillRect/>
          </a:stretch>
        </p:blipFill>
        <p:spPr>
          <a:xfrm>
            <a:off x="12813665" y="335280"/>
            <a:ext cx="2027555" cy="42037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38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6" name="picture 12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38" y="3079"/>
            <a:ext cx="15335969" cy="10475980"/>
          </a:xfrm>
          <a:prstGeom prst="rect">
            <a:avLst/>
          </a:prstGeom>
        </p:spPr>
      </p:pic>
      <p:grpSp>
        <p:nvGrpSpPr>
          <p:cNvPr id="132" name="group 132"/>
          <p:cNvGrpSpPr/>
          <p:nvPr/>
        </p:nvGrpSpPr>
        <p:grpSpPr>
          <a:xfrm rot="21600000">
            <a:off x="644054" y="1343407"/>
            <a:ext cx="6845287" cy="5189379"/>
            <a:chOff x="0" y="0"/>
            <a:chExt cx="6845287" cy="5189379"/>
          </a:xfrm>
        </p:grpSpPr>
        <p:pic>
          <p:nvPicPr>
            <p:cNvPr id="1257" name="picture 125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84015"/>
              <a:ext cx="6845287" cy="5105363"/>
            </a:xfrm>
            <a:prstGeom prst="rect">
              <a:avLst/>
            </a:prstGeom>
          </p:spPr>
        </p:pic>
        <p:sp>
          <p:nvSpPr>
            <p:cNvPr id="1258" name="textbox 1258"/>
            <p:cNvSpPr/>
            <p:nvPr/>
          </p:nvSpPr>
          <p:spPr>
            <a:xfrm>
              <a:off x="54507" y="-12700"/>
              <a:ext cx="6779259" cy="498220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lang="en-US" altLang="en-US" sz="100" dirty="0"/>
            </a:p>
            <a:p>
              <a:pPr marL="17145" algn="l" rtl="0" eaLnBrk="0">
                <a:lnSpc>
                  <a:spcPct val="83000"/>
                </a:lnSpc>
              </a:pPr>
              <a:r>
                <a:rPr sz="1400" spc="12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6'</a:t>
              </a:r>
              <a:r>
                <a:rPr sz="1400" spc="12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400" spc="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Full</a:t>
              </a:r>
              <a:r>
                <a:rPr sz="1400" spc="12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400" spc="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Table</a:t>
              </a:r>
              <a:r>
                <a:rPr sz="1400" spc="7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400" spc="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Throw</a:t>
              </a:r>
              <a:endParaRPr lang="en-US" altLang="en-US" sz="1400" dirty="0"/>
            </a:p>
            <a:p>
              <a:pPr marL="12700" algn="l" rtl="0" eaLnBrk="0">
                <a:lnSpc>
                  <a:spcPct val="80000"/>
                </a:lnSpc>
                <a:spcBef>
                  <a:spcPts val="1155"/>
                </a:spcBef>
              </a:pP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</a:t>
              </a: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marL="528320" algn="l" rtl="0" eaLnBrk="0">
                <a:lnSpc>
                  <a:spcPct val="80000"/>
                </a:lnSpc>
                <a:spcBef>
                  <a:spcPts val="305"/>
                </a:spcBef>
              </a:pPr>
              <a:r>
                <a:rPr sz="1000" spc="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1000" spc="-1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000" spc="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TT</a:t>
              </a:r>
              <a:r>
                <a:rPr sz="1000" spc="-1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8000"/>
                </a:lnSpc>
              </a:pPr>
              <a:endParaRPr lang="en-US" altLang="en-US" sz="200" dirty="0"/>
            </a:p>
            <a:p>
              <a:pPr marL="2219325" algn="l" rtl="0" eaLnBrk="0">
                <a:lnSpc>
                  <a:spcPct val="80000"/>
                </a:lnSpc>
                <a:spcBef>
                  <a:spcPts val="0"/>
                </a:spcBef>
              </a:pPr>
              <a:r>
                <a:rPr sz="1000" spc="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1000" spc="-1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000" spc="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TT</a:t>
              </a:r>
              <a:r>
                <a:rPr sz="1000" spc="-1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endParaRPr lang="en-US" altLang="en-US" sz="1000" dirty="0"/>
            </a:p>
          </p:txBody>
        </p:sp>
        <p:pic>
          <p:nvPicPr>
            <p:cNvPr id="1259" name="picture 125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3696568" y="322826"/>
              <a:ext cx="3124187" cy="94005"/>
            </a:xfrm>
            <a:prstGeom prst="rect">
              <a:avLst/>
            </a:prstGeom>
          </p:spPr>
        </p:pic>
        <p:pic>
          <p:nvPicPr>
            <p:cNvPr id="1260" name="picture 126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127894" y="324367"/>
              <a:ext cx="3555047" cy="117640"/>
            </a:xfrm>
            <a:prstGeom prst="rect">
              <a:avLst/>
            </a:prstGeom>
          </p:spPr>
        </p:pic>
        <p:pic>
          <p:nvPicPr>
            <p:cNvPr id="1261" name="picture 126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68371" y="486028"/>
              <a:ext cx="4061922" cy="119182"/>
            </a:xfrm>
            <a:prstGeom prst="rect">
              <a:avLst/>
            </a:prstGeom>
          </p:spPr>
        </p:pic>
      </p:grpSp>
      <p:graphicFrame>
        <p:nvGraphicFramePr>
          <p:cNvPr id="1262" name="table 1262"/>
          <p:cNvGraphicFramePr>
            <a:graphicFrameLocks noGrp="1"/>
          </p:cNvGraphicFramePr>
          <p:nvPr/>
        </p:nvGraphicFramePr>
        <p:xfrm>
          <a:off x="511314" y="6941635"/>
          <a:ext cx="6629400" cy="2669540"/>
        </p:xfrm>
        <a:graphic>
          <a:graphicData uri="http://schemas.openxmlformats.org/drawingml/2006/table">
            <a:tbl>
              <a:tblPr/>
              <a:tblGrid>
                <a:gridCol w="1752600"/>
                <a:gridCol w="1609725"/>
                <a:gridCol w="1712595"/>
                <a:gridCol w="1554480"/>
              </a:tblGrid>
              <a:tr h="22034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"/>
                        </a:lnSpc>
                      </a:pPr>
                      <a:endParaRPr lang="en-US" altLang="en-US" sz="100" dirty="0"/>
                    </a:p>
                    <a:p>
                      <a:pPr marL="164465" algn="l" rtl="0" eaLnBrk="0">
                        <a:lnSpc>
                          <a:spcPct val="79000"/>
                        </a:lnSpc>
                      </a:pPr>
                      <a:r>
                        <a:rPr sz="1600" spc="-3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TEMPLAT</a:t>
                      </a:r>
                      <a:r>
                        <a:rPr sz="1600" spc="-10" dirty="0">
                          <a:solidFill>
                            <a:srgbClr val="95438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</a:t>
                      </a:r>
                      <a:endParaRPr lang="en-US" altLang="en-US" sz="1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46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 gridSpan="2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400" dirty="0"/>
                    </a:p>
                    <a:p>
                      <a:pPr marL="16510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Type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6'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Full</a:t>
                      </a:r>
                      <a:r>
                        <a:rPr sz="700" spc="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Table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Throw</a:t>
                      </a:r>
                      <a:endParaRPr lang="en-US" altLang="en-US" sz="700" dirty="0"/>
                    </a:p>
                    <a:p>
                      <a:pPr marL="167640" algn="l" rtl="0" eaLnBrk="0">
                        <a:lnSpc>
                          <a:spcPts val="1245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Size</a:t>
                      </a:r>
                      <a:r>
                        <a:rPr sz="700" spc="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126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.5"*84"</a:t>
                      </a:r>
                      <a:endParaRPr lang="en-US" altLang="en-US" sz="700" dirty="0"/>
                    </a:p>
                    <a:p>
                      <a:pPr marL="170180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Material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100%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polyester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fabric</a:t>
                      </a:r>
                      <a:endParaRPr lang="en-US" altLang="en-US" sz="700" dirty="0"/>
                    </a:p>
                    <a:p>
                      <a:pPr marL="170815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Front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View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Height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’’</a:t>
                      </a:r>
                      <a:endParaRPr lang="en-US" altLang="en-US" sz="700" dirty="0"/>
                    </a:p>
                    <a:p>
                      <a:pPr marL="170815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Front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View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Width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72’</a:t>
                      </a:r>
                      <a:r>
                        <a:rPr sz="700" spc="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’</a:t>
                      </a:r>
                      <a:endParaRPr lang="en-US" altLang="en-US" sz="700" dirty="0"/>
                    </a:p>
                    <a:p>
                      <a:pPr marL="167640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Construction</a:t>
                      </a:r>
                      <a:r>
                        <a:rPr sz="700" spc="1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1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Edges</a:t>
                      </a:r>
                      <a:r>
                        <a:rPr sz="700" spc="8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sewn</a:t>
                      </a:r>
                      <a:endParaRPr lang="en-US" altLang="en-US" sz="700" dirty="0"/>
                    </a:p>
                    <a:p>
                      <a:pPr marL="167005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Shipping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Weight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lb</a:t>
                      </a:r>
                      <a:endParaRPr lang="en-US" altLang="en-US" sz="700" dirty="0"/>
                    </a:p>
                    <a:p>
                      <a:pPr marL="170180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Packing</a:t>
                      </a:r>
                      <a:r>
                        <a:rPr sz="700" spc="1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1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Polybag</a:t>
                      </a:r>
                      <a:r>
                        <a:rPr sz="700" spc="1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+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Desiccant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+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Carton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</a:pPr>
                      <a:endParaRPr lang="en-US" altLang="en-US" sz="200" dirty="0"/>
                    </a:p>
                    <a:p>
                      <a:pPr marL="75565" indent="-1905" algn="l" rtl="0" eaLnBrk="0">
                        <a:lnSpc>
                          <a:spcPct val="157000"/>
                        </a:lnSpc>
                        <a:spcBef>
                          <a:spcPts val="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Type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:6'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Economy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Table</a:t>
                      </a:r>
                      <a:r>
                        <a:rPr sz="700" spc="7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Throw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Size</a:t>
                      </a:r>
                      <a:r>
                        <a:rPr sz="700" spc="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126.5"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*56.75"</a:t>
                      </a:r>
                      <a:endParaRPr lang="en-US" altLang="en-US" sz="700" dirty="0"/>
                    </a:p>
                    <a:p>
                      <a:pPr marL="78105" algn="l" rtl="0" eaLnBrk="0">
                        <a:lnSpc>
                          <a:spcPts val="1045"/>
                        </a:lnSpc>
                        <a:spcBef>
                          <a:spcPts val="4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Material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100%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polyester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fabric</a:t>
                      </a:r>
                      <a:endParaRPr lang="en-US" altLang="en-US" sz="700" dirty="0"/>
                    </a:p>
                    <a:p>
                      <a:pPr marL="79375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Front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View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Height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’’</a:t>
                      </a:r>
                      <a:endParaRPr lang="en-US" altLang="en-US" sz="700" dirty="0"/>
                    </a:p>
                    <a:p>
                      <a:pPr marL="79375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Front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View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Width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72’</a:t>
                      </a:r>
                      <a:r>
                        <a:rPr sz="700" spc="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’</a:t>
                      </a:r>
                      <a:endParaRPr lang="en-US" altLang="en-US" sz="700" dirty="0"/>
                    </a:p>
                    <a:p>
                      <a:pPr marL="76200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Construction</a:t>
                      </a:r>
                      <a:r>
                        <a:rPr sz="700" spc="1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1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Edges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sewn</a:t>
                      </a:r>
                      <a:endParaRPr lang="en-US" altLang="en-US" sz="700" dirty="0"/>
                    </a:p>
                    <a:p>
                      <a:pPr marL="75565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Shipping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Weight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lb</a:t>
                      </a:r>
                      <a:endParaRPr lang="en-US" altLang="en-US" sz="700" dirty="0"/>
                    </a:p>
                    <a:p>
                      <a:pPr marL="78105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Packing</a:t>
                      </a:r>
                      <a:r>
                        <a:rPr sz="700" spc="1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1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Polybag</a:t>
                      </a:r>
                      <a:r>
                        <a:rPr sz="700" spc="1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+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Desiccant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+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Carton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400" dirty="0"/>
                    </a:p>
                    <a:p>
                      <a:pPr marL="12573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Type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8'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Full</a:t>
                      </a:r>
                      <a:r>
                        <a:rPr sz="700" spc="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Table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Throw</a:t>
                      </a:r>
                      <a:endParaRPr lang="en-US" altLang="en-US" sz="700" dirty="0"/>
                    </a:p>
                    <a:p>
                      <a:pPr marL="127635" algn="l" rtl="0" eaLnBrk="0">
                        <a:lnSpc>
                          <a:spcPts val="1245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Size</a:t>
                      </a:r>
                      <a:r>
                        <a:rPr sz="700" spc="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.5"*84"</a:t>
                      </a:r>
                      <a:endParaRPr lang="en-US" altLang="en-US" sz="700" dirty="0"/>
                    </a:p>
                    <a:p>
                      <a:pPr marL="130810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Material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100%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polyester</a:t>
                      </a:r>
                      <a:r>
                        <a:rPr sz="700" spc="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fabric</a:t>
                      </a:r>
                      <a:endParaRPr lang="en-US" altLang="en-US" sz="700" dirty="0"/>
                    </a:p>
                    <a:p>
                      <a:pPr marL="131445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Front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View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Height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’’</a:t>
                      </a:r>
                      <a:endParaRPr lang="en-US" altLang="en-US" sz="700" dirty="0"/>
                    </a:p>
                    <a:p>
                      <a:pPr marL="131445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Front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View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Width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96’</a:t>
                      </a:r>
                      <a:r>
                        <a:rPr sz="700" spc="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’</a:t>
                      </a:r>
                      <a:endParaRPr lang="en-US" altLang="en-US" sz="700" dirty="0"/>
                    </a:p>
                    <a:p>
                      <a:pPr marL="128270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Construction</a:t>
                      </a:r>
                      <a:r>
                        <a:rPr sz="700" spc="1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1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Edges</a:t>
                      </a:r>
                      <a:r>
                        <a:rPr sz="700" spc="8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sewn</a:t>
                      </a:r>
                      <a:endParaRPr lang="en-US" altLang="en-US" sz="700" dirty="0"/>
                    </a:p>
                    <a:p>
                      <a:pPr marL="127635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Shipping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Weight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lb</a:t>
                      </a:r>
                      <a:endParaRPr lang="en-US" altLang="en-US" sz="700" dirty="0"/>
                    </a:p>
                    <a:p>
                      <a:pPr marL="130810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Packing</a:t>
                      </a:r>
                      <a:r>
                        <a:rPr sz="700" spc="1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1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Polybag</a:t>
                      </a:r>
                      <a:r>
                        <a:rPr sz="700" spc="1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+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Desiccant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+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Carton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</a:pPr>
                      <a:endParaRPr lang="en-US" altLang="en-US" sz="200" dirty="0"/>
                    </a:p>
                    <a:p>
                      <a:pPr marL="75565" indent="-1905" algn="l" rtl="0" eaLnBrk="0">
                        <a:lnSpc>
                          <a:spcPct val="157000"/>
                        </a:lnSpc>
                        <a:spcBef>
                          <a:spcPts val="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Type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:8'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Economy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Table</a:t>
                      </a:r>
                      <a:r>
                        <a:rPr sz="700" spc="7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Throw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Size</a:t>
                      </a:r>
                      <a:r>
                        <a:rPr sz="700" spc="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150.5"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*56.75"</a:t>
                      </a:r>
                      <a:endParaRPr lang="en-US" altLang="en-US" sz="700" dirty="0"/>
                    </a:p>
                    <a:p>
                      <a:pPr marL="78105" algn="l" rtl="0" eaLnBrk="0">
                        <a:lnSpc>
                          <a:spcPts val="1045"/>
                        </a:lnSpc>
                        <a:spcBef>
                          <a:spcPts val="4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Material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100%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polyester</a:t>
                      </a:r>
                      <a:r>
                        <a:rPr sz="700" spc="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fabric</a:t>
                      </a:r>
                      <a:endParaRPr lang="en-US" altLang="en-US" sz="700" dirty="0"/>
                    </a:p>
                    <a:p>
                      <a:pPr marL="78740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Front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View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Height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’’</a:t>
                      </a:r>
                      <a:endParaRPr lang="en-US" altLang="en-US" sz="700" dirty="0"/>
                    </a:p>
                    <a:p>
                      <a:pPr marL="78740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Front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View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Width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spc="4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’’</a:t>
                      </a:r>
                      <a:endParaRPr lang="en-US" altLang="en-US" sz="700" dirty="0"/>
                    </a:p>
                    <a:p>
                      <a:pPr marL="76835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Construction</a:t>
                      </a:r>
                      <a:r>
                        <a:rPr sz="700" spc="1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1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Edges</a:t>
                      </a:r>
                      <a:r>
                        <a:rPr sz="700" spc="9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sewn</a:t>
                      </a:r>
                      <a:endParaRPr lang="en-US" altLang="en-US" sz="700" dirty="0"/>
                    </a:p>
                    <a:p>
                      <a:pPr marL="76200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Shipping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Weight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lb</a:t>
                      </a:r>
                      <a:endParaRPr lang="en-US" altLang="en-US" sz="700" dirty="0"/>
                    </a:p>
                    <a:p>
                      <a:pPr marL="79375" algn="l" rtl="0" eaLnBrk="0">
                        <a:lnSpc>
                          <a:spcPts val="1045"/>
                        </a:lnSpc>
                        <a:spcBef>
                          <a:spcPts val="20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Packing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Polybag</a:t>
                      </a:r>
                      <a:r>
                        <a:rPr sz="700" spc="6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+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Desiccant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+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Carton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63" name="textbox 1263"/>
          <p:cNvSpPr/>
          <p:nvPr/>
        </p:nvSpPr>
        <p:spPr>
          <a:xfrm>
            <a:off x="8550203" y="1051044"/>
            <a:ext cx="2681604" cy="31642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15"/>
              </a:lnSpc>
            </a:pPr>
            <a:r>
              <a:rPr sz="14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Stretch</a:t>
            </a:r>
            <a:r>
              <a:rPr sz="1400" spc="34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Tradeshow</a:t>
            </a:r>
            <a:r>
              <a:rPr sz="1400" spc="34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r>
              <a:rPr sz="1400" spc="31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Throw</a:t>
            </a:r>
            <a:endParaRPr lang="en-US" altLang="en-US" sz="1400" dirty="0"/>
          </a:p>
          <a:p>
            <a:pPr marL="32385" algn="l" rtl="0" eaLnBrk="0">
              <a:lnSpc>
                <a:spcPts val="1350"/>
              </a:lnSpc>
              <a:spcBef>
                <a:spcPts val="770"/>
              </a:spcBef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spc="3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stretch</a:t>
            </a:r>
            <a:r>
              <a:rPr sz="900" spc="3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tradeshow</a:t>
            </a:r>
            <a:r>
              <a:rPr sz="900" spc="3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r>
              <a:rPr sz="900" spc="3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throw</a:t>
            </a:r>
            <a:endParaRPr lang="en-US" altLang="en-US" sz="900" dirty="0"/>
          </a:p>
          <a:p>
            <a:pPr marL="34290" algn="l" rtl="0" eaLnBrk="0">
              <a:lnSpc>
                <a:spcPts val="1230"/>
              </a:lnSpc>
              <a:spcBef>
                <a:spcPts val="40"/>
              </a:spcBef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900" spc="3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easily</a:t>
            </a:r>
            <a:r>
              <a:rPr sz="900" spc="3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convert</a:t>
            </a:r>
            <a:r>
              <a:rPr sz="900" spc="3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900" spc="3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dull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tables</a:t>
            </a:r>
            <a:endParaRPr lang="en-US" altLang="en-US" sz="900" dirty="0"/>
          </a:p>
          <a:p>
            <a:pPr marL="38100" algn="l" rtl="0" eaLnBrk="0">
              <a:lnSpc>
                <a:spcPts val="1230"/>
              </a:lnSpc>
              <a:spcBef>
                <a:spcPts val="40"/>
              </a:spcBef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900" spc="3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900" spc="3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attractive</a:t>
            </a:r>
            <a:r>
              <a:rPr sz="900" spc="3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900" spc="3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commercial</a:t>
            </a:r>
            <a:endParaRPr lang="en-US" altLang="en-US" sz="900" dirty="0"/>
          </a:p>
          <a:p>
            <a:pPr marL="33655" algn="l" rtl="0" eaLnBrk="0">
              <a:lnSpc>
                <a:spcPts val="1285"/>
              </a:lnSpc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900" spc="2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900" spc="2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selling</a:t>
            </a:r>
            <a:r>
              <a:rPr sz="900" spc="2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company</a:t>
            </a:r>
            <a:r>
              <a:rPr sz="900" spc="2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900" spc="2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name</a:t>
            </a:r>
            <a:r>
              <a:rPr sz="900" spc="2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endParaRPr lang="en-US" altLang="en-US" sz="900" dirty="0"/>
          </a:p>
          <a:p>
            <a:pPr marL="38100" algn="l" rtl="0" eaLnBrk="0">
              <a:lnSpc>
                <a:spcPts val="1355"/>
              </a:lnSpc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products</a:t>
            </a:r>
            <a:r>
              <a:rPr sz="900" spc="3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900" spc="3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Promote</a:t>
            </a:r>
            <a:r>
              <a:rPr sz="900" spc="3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business</a:t>
            </a:r>
            <a:r>
              <a:rPr sz="900" spc="3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lang="en-US" altLang="en-US" sz="900" dirty="0"/>
          </a:p>
          <a:p>
            <a:pPr marL="38100" algn="l" rtl="0" eaLnBrk="0">
              <a:lnSpc>
                <a:spcPts val="1240"/>
              </a:lnSpc>
              <a:spcBef>
                <a:spcPts val="40"/>
              </a:spcBef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hide</a:t>
            </a:r>
            <a:r>
              <a:rPr sz="900" spc="2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spc="2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mess</a:t>
            </a:r>
            <a:r>
              <a:rPr sz="900" spc="2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these</a:t>
            </a:r>
            <a:endParaRPr lang="en-US" altLang="en-US" sz="900" dirty="0"/>
          </a:p>
          <a:p>
            <a:pPr marL="34290" algn="l" rtl="0" eaLnBrk="0">
              <a:lnSpc>
                <a:spcPts val="1240"/>
              </a:lnSpc>
              <a:spcBef>
                <a:spcPts val="40"/>
              </a:spcBef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concealing</a:t>
            </a:r>
            <a:r>
              <a:rPr sz="900" spc="3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r>
              <a:rPr sz="900" spc="3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covers</a:t>
            </a:r>
            <a:r>
              <a:rPr sz="900" spc="3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900" spc="3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These</a:t>
            </a:r>
            <a:endParaRPr lang="en-US" altLang="en-US" sz="900" dirty="0"/>
          </a:p>
          <a:p>
            <a:pPr marL="31750" algn="l" rtl="0" eaLnBrk="0">
              <a:lnSpc>
                <a:spcPts val="1240"/>
              </a:lnSpc>
              <a:spcBef>
                <a:spcPts val="40"/>
              </a:spcBef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covers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also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known</a:t>
            </a:r>
            <a:r>
              <a:rPr sz="900" spc="2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endParaRPr lang="en-US" altLang="en-US" sz="900" dirty="0"/>
          </a:p>
          <a:p>
            <a:pPr marL="31750" algn="l" rtl="0" eaLnBrk="0">
              <a:lnSpc>
                <a:spcPts val="1240"/>
              </a:lnSpc>
              <a:spcBef>
                <a:spcPts val="40"/>
              </a:spcBef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tabletop</a:t>
            </a:r>
            <a:r>
              <a:rPr sz="900" spc="2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linens</a:t>
            </a:r>
            <a:r>
              <a:rPr sz="900" spc="2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900" spc="2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include</a:t>
            </a:r>
            <a:r>
              <a:rPr sz="900" spc="2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900" spc="2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full</a:t>
            </a:r>
            <a:r>
              <a:rPr sz="900" spc="2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color</a:t>
            </a:r>
            <a:r>
              <a:rPr sz="900" spc="1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endParaRPr lang="en-US" altLang="en-US" sz="900" dirty="0"/>
          </a:p>
          <a:p>
            <a:pPr marL="33655" algn="l" rtl="0" eaLnBrk="0">
              <a:lnSpc>
                <a:spcPts val="1240"/>
              </a:lnSpc>
              <a:spcBef>
                <a:spcPts val="40"/>
              </a:spcBef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dye</a:t>
            </a:r>
            <a:r>
              <a:rPr sz="900" spc="2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sub</a:t>
            </a:r>
            <a:r>
              <a:rPr sz="900" spc="2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</a:t>
            </a:r>
            <a:r>
              <a:rPr sz="900" spc="2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900" spc="2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spc="2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entire</a:t>
            </a:r>
            <a:r>
              <a:rPr sz="900" spc="2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front</a:t>
            </a:r>
            <a:endParaRPr lang="en-US" altLang="en-US" sz="900" dirty="0"/>
          </a:p>
          <a:p>
            <a:pPr marL="38100" algn="l" rtl="0" eaLnBrk="0">
              <a:lnSpc>
                <a:spcPts val="1240"/>
              </a:lnSpc>
              <a:spcBef>
                <a:spcPts val="40"/>
              </a:spcBef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portion</a:t>
            </a:r>
            <a:r>
              <a:rPr sz="900" spc="2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900" spc="2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spc="2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cloth</a:t>
            </a:r>
            <a:r>
              <a:rPr sz="900" spc="2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900" spc="2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spc="1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endParaRPr lang="en-US" altLang="en-US" sz="900" dirty="0"/>
          </a:p>
          <a:p>
            <a:pPr marL="34290" algn="l" rtl="0" eaLnBrk="0">
              <a:lnSpc>
                <a:spcPts val="1240"/>
              </a:lnSpc>
              <a:spcBef>
                <a:spcPts val="40"/>
              </a:spcBef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covers</a:t>
            </a:r>
            <a:r>
              <a:rPr sz="900" spc="2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will</a:t>
            </a:r>
            <a:r>
              <a:rPr sz="900" spc="2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make</a:t>
            </a:r>
            <a:r>
              <a:rPr sz="900" spc="2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900" spc="2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exhibit</a:t>
            </a:r>
            <a:r>
              <a:rPr sz="900" spc="2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look</a:t>
            </a:r>
            <a:endParaRPr lang="en-US" altLang="en-US" sz="900" dirty="0"/>
          </a:p>
          <a:p>
            <a:pPr marL="34290" algn="l" rtl="0" eaLnBrk="0">
              <a:lnSpc>
                <a:spcPts val="1240"/>
              </a:lnSpc>
              <a:spcBef>
                <a:spcPts val="40"/>
              </a:spcBef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attractive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any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trade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</a:t>
            </a:r>
            <a:r>
              <a:rPr sz="900" spc="2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endParaRPr lang="en-US" altLang="en-US" sz="900" dirty="0"/>
          </a:p>
          <a:p>
            <a:pPr marL="38100" algn="l" rtl="0" eaLnBrk="0">
              <a:lnSpc>
                <a:spcPts val="1240"/>
              </a:lnSpc>
              <a:spcBef>
                <a:spcPts val="40"/>
              </a:spcBef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meeting</a:t>
            </a:r>
            <a:r>
              <a:rPr sz="900" spc="1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etc</a:t>
            </a:r>
            <a:r>
              <a:rPr sz="900" spc="1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900" spc="1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</a:t>
            </a:r>
            <a:r>
              <a:rPr sz="900" spc="1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have</a:t>
            </a:r>
            <a:r>
              <a:rPr sz="900" spc="1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1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900" spc="1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spc="1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endParaRPr lang="en-US" altLang="en-US" sz="900" dirty="0"/>
          </a:p>
          <a:p>
            <a:pPr marL="30480" algn="l" rtl="0" eaLnBrk="0">
              <a:lnSpc>
                <a:spcPts val="1240"/>
              </a:lnSpc>
              <a:spcBef>
                <a:spcPts val="40"/>
              </a:spcBef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full</a:t>
            </a:r>
            <a:r>
              <a:rPr sz="900" spc="1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900" spc="1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1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900" spc="1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spc="1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1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900" spc="1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</a:t>
            </a:r>
            <a:r>
              <a:rPr sz="900" spc="1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</a:t>
            </a:r>
            <a:r>
              <a:rPr sz="900" spc="1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900" spc="1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also</a:t>
            </a:r>
            <a:endParaRPr lang="en-US" altLang="en-US" sz="900" dirty="0"/>
          </a:p>
          <a:p>
            <a:pPr marL="29845" algn="l" rtl="0" eaLnBrk="0">
              <a:lnSpc>
                <a:spcPts val="1240"/>
              </a:lnSpc>
              <a:spcBef>
                <a:spcPts val="40"/>
              </a:spcBef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</a:t>
            </a:r>
            <a:r>
              <a:rPr sz="900" spc="2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900" spc="2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provide</a:t>
            </a:r>
            <a:r>
              <a:rPr sz="900" spc="2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endParaRPr lang="en-US" altLang="en-US" sz="900" dirty="0"/>
          </a:p>
          <a:p>
            <a:pPr marL="33655" algn="l" rtl="0" eaLnBrk="0">
              <a:lnSpc>
                <a:spcPts val="1325"/>
              </a:lnSpc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dye</a:t>
            </a:r>
            <a:r>
              <a:rPr sz="900" spc="3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sublimation</a:t>
            </a:r>
            <a:r>
              <a:rPr sz="900" spc="3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printing</a:t>
            </a:r>
            <a:r>
              <a:rPr sz="900" spc="3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</a:t>
            </a:r>
            <a:r>
              <a:rPr sz="900" spc="3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900" dirty="0"/>
          </a:p>
        </p:txBody>
      </p:sp>
      <p:grpSp>
        <p:nvGrpSpPr>
          <p:cNvPr id="134" name="group 134"/>
          <p:cNvGrpSpPr/>
          <p:nvPr/>
        </p:nvGrpSpPr>
        <p:grpSpPr>
          <a:xfrm rot="21600000">
            <a:off x="8270226" y="4160825"/>
            <a:ext cx="3302000" cy="5232400"/>
            <a:chOff x="0" y="0"/>
            <a:chExt cx="3302000" cy="5232400"/>
          </a:xfrm>
        </p:grpSpPr>
        <p:pic>
          <p:nvPicPr>
            <p:cNvPr id="1264" name="picture 126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3302000" cy="5232400"/>
            </a:xfrm>
            <a:prstGeom prst="rect">
              <a:avLst/>
            </a:prstGeom>
          </p:spPr>
        </p:pic>
        <p:sp>
          <p:nvSpPr>
            <p:cNvPr id="1265" name="textbox 1265"/>
            <p:cNvSpPr/>
            <p:nvPr/>
          </p:nvSpPr>
          <p:spPr>
            <a:xfrm>
              <a:off x="304923" y="1466593"/>
              <a:ext cx="972185" cy="240093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marL="14605" algn="l" rtl="0" eaLnBrk="0">
                <a:lnSpc>
                  <a:spcPct val="80000"/>
                </a:lnSpc>
              </a:pPr>
              <a:r>
                <a:rPr sz="1000" spc="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</a:t>
              </a:r>
              <a:r>
                <a:rPr sz="1000" spc="-1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000" spc="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TT</a:t>
              </a:r>
              <a:r>
                <a:rPr sz="1000" spc="-10" dirty="0">
                  <a:solidFill>
                    <a:srgbClr val="95438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endParaRPr lang="en-US" altLang="en-US" sz="1000" dirty="0"/>
            </a:p>
            <a:p>
              <a:pPr algn="l" rtl="0" eaLnBrk="0">
                <a:lnSpc>
                  <a:spcPct val="12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7000"/>
                </a:lnSpc>
              </a:pPr>
              <a:endParaRPr lang="en-US" altLang="en-US" sz="1000" dirty="0"/>
            </a:p>
            <a:p>
              <a:pPr marL="12700" algn="l" rtl="0" eaLnBrk="0">
                <a:lnSpc>
                  <a:spcPts val="1090"/>
                </a:lnSpc>
                <a:spcBef>
                  <a:spcPts val="245"/>
                </a:spcBef>
              </a:pPr>
              <a:r>
                <a:rPr sz="8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Full</a:t>
              </a:r>
              <a:r>
                <a:rPr sz="8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Closed</a:t>
              </a:r>
              <a:r>
                <a:rPr sz="8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Back</a:t>
              </a:r>
              <a:endParaRPr lang="en-US" altLang="en-US" sz="8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200" dirty="0"/>
            </a:p>
            <a:p>
              <a:pPr marL="12700" algn="l" rtl="0" eaLnBrk="0">
                <a:lnSpc>
                  <a:spcPts val="1090"/>
                </a:lnSpc>
              </a:pPr>
              <a:r>
                <a:rPr sz="8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Econ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omy</a:t>
              </a:r>
              <a:r>
                <a:rPr sz="8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Open</a:t>
              </a:r>
              <a:r>
                <a:rPr sz="8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Back</a:t>
              </a:r>
              <a:endParaRPr lang="en-US" altLang="en-US" sz="800" dirty="0"/>
            </a:p>
          </p:txBody>
        </p:sp>
      </p:grpSp>
      <p:pic>
        <p:nvPicPr>
          <p:cNvPr id="1266" name="picture 126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553268" y="1420996"/>
            <a:ext cx="4584699" cy="2019300"/>
          </a:xfrm>
          <a:prstGeom prst="rect">
            <a:avLst/>
          </a:prstGeom>
        </p:spPr>
      </p:pic>
      <p:pic>
        <p:nvPicPr>
          <p:cNvPr id="1267" name="picture 126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1753057" y="6966986"/>
            <a:ext cx="2704914" cy="2213100"/>
          </a:xfrm>
          <a:prstGeom prst="rect">
            <a:avLst/>
          </a:prstGeom>
        </p:spPr>
      </p:pic>
      <p:sp>
        <p:nvSpPr>
          <p:cNvPr id="1268" name="textbox 1268"/>
          <p:cNvSpPr/>
          <p:nvPr/>
        </p:nvSpPr>
        <p:spPr>
          <a:xfrm>
            <a:off x="11686142" y="5430128"/>
            <a:ext cx="2465070" cy="14249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090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Full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stretch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throw</a:t>
            </a:r>
            <a:endParaRPr lang="en-US" altLang="en-US" sz="800" dirty="0"/>
          </a:p>
          <a:p>
            <a:pPr marL="12700" algn="l" rtl="0" eaLnBrk="0">
              <a:lnSpc>
                <a:spcPts val="1300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size: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8'(76.2*243.84*73.66cm)</a:t>
            </a:r>
            <a:endParaRPr lang="en-US" altLang="en-US" sz="800" dirty="0"/>
          </a:p>
          <a:p>
            <a:pPr marL="15875" algn="l" rtl="0" eaLnBrk="0">
              <a:lnSpc>
                <a:spcPts val="1300"/>
              </a:lnSpc>
            </a:pP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ize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241.5*75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*2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endParaRPr lang="en-US" altLang="en-US" sz="800" dirty="0"/>
          </a:p>
          <a:p>
            <a:pPr marL="834390" algn="l" rtl="0" eaLnBrk="0">
              <a:lnSpc>
                <a:spcPct val="77000"/>
              </a:lnSpc>
              <a:spcBef>
                <a:spcPts val="460"/>
              </a:spcBef>
            </a:pP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71*7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5cm*2pcs</a:t>
            </a:r>
            <a:endParaRPr lang="en-US" altLang="en-US" sz="800" dirty="0"/>
          </a:p>
          <a:p>
            <a:pPr marL="832485" algn="l" rtl="0" eaLnBrk="0">
              <a:lnSpc>
                <a:spcPts val="1150"/>
              </a:lnSpc>
            </a:pP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4*75cm</a:t>
            </a:r>
            <a:endParaRPr lang="en-US" altLang="en-US" sz="800" dirty="0"/>
          </a:p>
          <a:p>
            <a:pPr marL="18415" algn="l" rtl="0" eaLnBrk="0">
              <a:lnSpc>
                <a:spcPts val="1090"/>
              </a:lnSpc>
              <a:spcBef>
                <a:spcPts val="460"/>
              </a:spcBef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Details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38*25*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140cm</a:t>
            </a:r>
            <a:endParaRPr lang="en-US" altLang="en-US" sz="800" dirty="0"/>
          </a:p>
          <a:p>
            <a:pPr algn="l" rtl="0" eaLnBrk="0">
              <a:lnSpc>
                <a:spcPct val="132000"/>
              </a:lnSpc>
            </a:pPr>
            <a:endParaRPr lang="en-US" altLang="en-US" sz="1000" dirty="0"/>
          </a:p>
          <a:p>
            <a:pPr algn="l" rtl="0" eaLnBrk="0">
              <a:lnSpc>
                <a:spcPct val="119000"/>
              </a:lnSpc>
            </a:pPr>
            <a:endParaRPr lang="en-US" altLang="en-US" sz="300" dirty="0"/>
          </a:p>
          <a:p>
            <a:pPr marL="375285" algn="l" rtl="0" eaLnBrk="0">
              <a:lnSpc>
                <a:spcPct val="84000"/>
              </a:lnSpc>
              <a:spcBef>
                <a:spcPts val="0"/>
              </a:spcBef>
            </a:pPr>
            <a:r>
              <a:rPr sz="1400" spc="16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6’</a:t>
            </a:r>
            <a:r>
              <a:rPr sz="1400" spc="16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Portable</a:t>
            </a:r>
            <a:r>
              <a:rPr sz="1400" spc="16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Folding</a:t>
            </a:r>
            <a:r>
              <a:rPr sz="1400" spc="14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endParaRPr lang="en-US" altLang="en-US" sz="1400" dirty="0"/>
          </a:p>
        </p:txBody>
      </p:sp>
      <p:sp>
        <p:nvSpPr>
          <p:cNvPr id="1269" name="textbox 1269"/>
          <p:cNvSpPr/>
          <p:nvPr/>
        </p:nvSpPr>
        <p:spPr>
          <a:xfrm>
            <a:off x="2920" y="399129"/>
            <a:ext cx="3473450" cy="6858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569595" algn="l" rtl="0" eaLnBrk="0">
              <a:lnSpc>
                <a:spcPct val="81000"/>
              </a:lnSpc>
            </a:pPr>
            <a:r>
              <a:rPr sz="2500" b="1" spc="-2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r>
              <a:rPr sz="2500" spc="-2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2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2500" b="1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HROW</a:t>
            </a:r>
            <a:endParaRPr lang="en-US" altLang="en-US" sz="2500" dirty="0"/>
          </a:p>
        </p:txBody>
      </p:sp>
      <p:sp>
        <p:nvSpPr>
          <p:cNvPr id="1270" name="textbox 1270"/>
          <p:cNvSpPr/>
          <p:nvPr/>
        </p:nvSpPr>
        <p:spPr>
          <a:xfrm>
            <a:off x="11686244" y="4308261"/>
            <a:ext cx="1673860" cy="9899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29000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Full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stretch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throw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6'(76.2*182.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88*73.66cm)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183*75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*2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endParaRPr lang="en-US" altLang="en-US" sz="800" dirty="0"/>
          </a:p>
          <a:p>
            <a:pPr marL="868680" indent="-6350" algn="l" rtl="0" eaLnBrk="0">
              <a:lnSpc>
                <a:spcPct val="108000"/>
              </a:lnSpc>
              <a:spcBef>
                <a:spcPts val="425"/>
              </a:spcBef>
            </a:pP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71*7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5cm*2pcs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182*75cm</a:t>
            </a:r>
            <a:endParaRPr lang="en-US" altLang="en-US" sz="800" dirty="0"/>
          </a:p>
          <a:p>
            <a:pPr algn="l" rtl="0" eaLnBrk="0">
              <a:lnSpc>
                <a:spcPct val="115000"/>
              </a:lnSpc>
            </a:pPr>
            <a:endParaRPr lang="en-US" altLang="en-US" sz="200" dirty="0"/>
          </a:p>
          <a:p>
            <a:pPr marL="18415" algn="l" rtl="0" eaLnBrk="0">
              <a:lnSpc>
                <a:spcPts val="1090"/>
              </a:lnSpc>
              <a:spcBef>
                <a:spcPts val="0"/>
              </a:spcBef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Details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38*25*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140cm</a:t>
            </a:r>
            <a:endParaRPr lang="en-US" altLang="en-US" sz="800" dirty="0"/>
          </a:p>
        </p:txBody>
      </p:sp>
      <p:pic>
        <p:nvPicPr>
          <p:cNvPr id="1271" name="picture 127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896071" y="7237567"/>
            <a:ext cx="1484573" cy="997396"/>
          </a:xfrm>
          <a:prstGeom prst="rect">
            <a:avLst/>
          </a:prstGeom>
        </p:spPr>
      </p:pic>
      <p:pic>
        <p:nvPicPr>
          <p:cNvPr id="1272" name="picture 127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207188" y="7237567"/>
            <a:ext cx="1484573" cy="997396"/>
          </a:xfrm>
          <a:prstGeom prst="rect">
            <a:avLst/>
          </a:prstGeom>
        </p:spPr>
      </p:pic>
      <p:pic>
        <p:nvPicPr>
          <p:cNvPr id="1273" name="picture 127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511314" y="7237567"/>
            <a:ext cx="1484566" cy="997385"/>
          </a:xfrm>
          <a:prstGeom prst="rect">
            <a:avLst/>
          </a:prstGeom>
        </p:spPr>
      </p:pic>
      <p:pic>
        <p:nvPicPr>
          <p:cNvPr id="1274" name="picture 127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471776" y="7237609"/>
            <a:ext cx="1484572" cy="997330"/>
          </a:xfrm>
          <a:prstGeom prst="rect">
            <a:avLst/>
          </a:prstGeom>
        </p:spPr>
      </p:pic>
      <p:sp>
        <p:nvSpPr>
          <p:cNvPr id="1275" name="textbox 1275"/>
          <p:cNvSpPr/>
          <p:nvPr/>
        </p:nvSpPr>
        <p:spPr>
          <a:xfrm>
            <a:off x="12018983" y="9217776"/>
            <a:ext cx="2115820" cy="4946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7780" algn="l" rtl="0" eaLnBrk="0">
              <a:lnSpc>
                <a:spcPts val="1090"/>
              </a:lnSpc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Item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Code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8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800" dirty="0"/>
          </a:p>
          <a:p>
            <a:pPr marL="12700" algn="l" rtl="0" eaLnBrk="0">
              <a:lnSpc>
                <a:spcPts val="1090"/>
              </a:lnSpc>
              <a:spcBef>
                <a:spcPts val="210"/>
              </a:spcBef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8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when</a:t>
            </a:r>
            <a:r>
              <a:rPr sz="8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folded</a:t>
            </a:r>
            <a:r>
              <a:rPr sz="8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8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36’’W*29.5H’’*4’’</a:t>
            </a:r>
            <a:endParaRPr lang="en-US" altLang="en-US" sz="800" dirty="0"/>
          </a:p>
          <a:p>
            <a:pPr marL="12700" algn="l" rtl="0" eaLnBrk="0">
              <a:lnSpc>
                <a:spcPts val="1090"/>
              </a:lnSpc>
              <a:spcBef>
                <a:spcPts val="210"/>
              </a:spcBef>
            </a:pP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Overall</a:t>
            </a:r>
            <a:r>
              <a:rPr sz="8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8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when</a:t>
            </a:r>
            <a:r>
              <a:rPr sz="8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</a:t>
            </a:r>
            <a:r>
              <a:rPr sz="8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8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8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72’’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</a:t>
            </a:r>
            <a:r>
              <a:rPr sz="8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*29’</a:t>
            </a:r>
            <a:r>
              <a:rPr sz="8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’H*29.5’’D</a:t>
            </a:r>
            <a:endParaRPr lang="en-US" altLang="en-US" sz="800" dirty="0"/>
          </a:p>
        </p:txBody>
      </p:sp>
      <p:grpSp>
        <p:nvGrpSpPr>
          <p:cNvPr id="136" name="group 136"/>
          <p:cNvGrpSpPr/>
          <p:nvPr/>
        </p:nvGrpSpPr>
        <p:grpSpPr>
          <a:xfrm rot="21600000">
            <a:off x="14544701" y="9468369"/>
            <a:ext cx="794232" cy="614692"/>
            <a:chOff x="0" y="0"/>
            <a:chExt cx="794232" cy="614692"/>
          </a:xfrm>
        </p:grpSpPr>
        <p:pic>
          <p:nvPicPr>
            <p:cNvPr id="1276" name="picture 127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794232" cy="614692"/>
            </a:xfrm>
            <a:prstGeom prst="rect">
              <a:avLst/>
            </a:prstGeom>
          </p:spPr>
        </p:pic>
        <p:sp>
          <p:nvSpPr>
            <p:cNvPr id="1277" name="textbox 1277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8194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endParaRPr lang="en-US" altLang="en-US" sz="2000" dirty="0"/>
            </a:p>
            <a:p>
              <a:pPr marL="28194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</a:t>
              </a:r>
              <a:endParaRPr lang="en-US" altLang="en-US" sz="2000" dirty="0"/>
            </a:p>
          </p:txBody>
        </p:sp>
      </p:grpSp>
      <p:sp>
        <p:nvSpPr>
          <p:cNvPr id="1279" name="textbox 1279"/>
          <p:cNvSpPr/>
          <p:nvPr/>
        </p:nvSpPr>
        <p:spPr>
          <a:xfrm>
            <a:off x="14841180" y="8272245"/>
            <a:ext cx="161289" cy="1026160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HROW</a:t>
            </a:r>
            <a:endParaRPr lang="en-US" altLang="en-US" sz="1100" dirty="0"/>
          </a:p>
        </p:txBody>
      </p:sp>
      <p:sp>
        <p:nvSpPr>
          <p:cNvPr id="1280" name="textbox 1280"/>
          <p:cNvSpPr/>
          <p:nvPr/>
        </p:nvSpPr>
        <p:spPr>
          <a:xfrm>
            <a:off x="13782504" y="3559223"/>
            <a:ext cx="460375" cy="1466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TT</a:t>
            </a:r>
            <a:r>
              <a:rPr sz="1000" spc="-1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1000" dirty="0"/>
          </a:p>
        </p:txBody>
      </p:sp>
      <p:sp>
        <p:nvSpPr>
          <p:cNvPr id="1281" name="textbox 1281"/>
          <p:cNvSpPr/>
          <p:nvPr/>
        </p:nvSpPr>
        <p:spPr>
          <a:xfrm>
            <a:off x="1084664" y="6165390"/>
            <a:ext cx="460375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TT</a:t>
            </a:r>
            <a:r>
              <a:rPr sz="1000" spc="-1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1000" dirty="0"/>
          </a:p>
        </p:txBody>
      </p:sp>
      <p:sp>
        <p:nvSpPr>
          <p:cNvPr id="1282" name="textbox 1282"/>
          <p:cNvSpPr/>
          <p:nvPr/>
        </p:nvSpPr>
        <p:spPr>
          <a:xfrm>
            <a:off x="5357452" y="6165771"/>
            <a:ext cx="460375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-1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TT</a:t>
            </a:r>
            <a:r>
              <a:rPr sz="1000" spc="-10" dirty="0">
                <a:solidFill>
                  <a:srgbClr val="9543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lang="en-US" altLang="en-US" sz="1000" dirty="0"/>
          </a:p>
        </p:txBody>
      </p:sp>
      <p:sp>
        <p:nvSpPr>
          <p:cNvPr id="1283" name="path"/>
          <p:cNvSpPr/>
          <p:nvPr/>
        </p:nvSpPr>
        <p:spPr>
          <a:xfrm>
            <a:off x="670793" y="6646395"/>
            <a:ext cx="6323164" cy="3175"/>
          </a:xfrm>
          <a:custGeom>
            <a:avLst/>
            <a:gdLst/>
            <a:ahLst/>
            <a:cxnLst/>
            <a:rect l="0" t="0" r="0" b="0"/>
            <a:pathLst>
              <a:path w="9957" h="5">
                <a:moveTo>
                  <a:pt x="0" y="2"/>
                </a:moveTo>
                <a:lnTo>
                  <a:pt x="9957" y="2"/>
                </a:lnTo>
              </a:path>
            </a:pathLst>
          </a:custGeom>
          <a:noFill/>
          <a:ln w="3175" cap="flat">
            <a:solidFill>
              <a:srgbClr val="ABABAA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84" name="rect"/>
          <p:cNvSpPr/>
          <p:nvPr/>
        </p:nvSpPr>
        <p:spPr>
          <a:xfrm>
            <a:off x="11696576" y="5355461"/>
            <a:ext cx="2662008" cy="3175"/>
          </a:xfrm>
          <a:prstGeom prst="rect">
            <a:avLst/>
          </a:prstGeom>
          <a:solidFill>
            <a:srgbClr val="7C7B7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5" name="picture 128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3079"/>
            <a:ext cx="15341817" cy="10475976"/>
          </a:xfrm>
          <a:prstGeom prst="rect">
            <a:avLst/>
          </a:prstGeom>
        </p:spPr>
      </p:pic>
      <p:pic>
        <p:nvPicPr>
          <p:cNvPr id="1286" name="picture 12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3079"/>
            <a:ext cx="7673810" cy="10475976"/>
          </a:xfrm>
          <a:prstGeom prst="rect">
            <a:avLst/>
          </a:prstGeom>
        </p:spPr>
      </p:pic>
      <p:pic>
        <p:nvPicPr>
          <p:cNvPr id="1287" name="picture 128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247629" y="4911127"/>
            <a:ext cx="3408577" cy="2746722"/>
          </a:xfrm>
          <a:prstGeom prst="rect">
            <a:avLst/>
          </a:prstGeom>
        </p:spPr>
      </p:pic>
      <p:grpSp>
        <p:nvGrpSpPr>
          <p:cNvPr id="138" name="group 138"/>
          <p:cNvGrpSpPr/>
          <p:nvPr/>
        </p:nvGrpSpPr>
        <p:grpSpPr>
          <a:xfrm rot="21600000">
            <a:off x="7830240" y="6337141"/>
            <a:ext cx="4137479" cy="3797579"/>
            <a:chOff x="0" y="0"/>
            <a:chExt cx="4137479" cy="3797579"/>
          </a:xfrm>
        </p:grpSpPr>
        <p:pic>
          <p:nvPicPr>
            <p:cNvPr id="1288" name="picture 128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137479" cy="3797579"/>
            </a:xfrm>
            <a:prstGeom prst="rect">
              <a:avLst/>
            </a:prstGeom>
          </p:spPr>
        </p:pic>
        <p:sp>
          <p:nvSpPr>
            <p:cNvPr id="1289" name="textbox 1289"/>
            <p:cNvSpPr/>
            <p:nvPr/>
          </p:nvSpPr>
          <p:spPr>
            <a:xfrm>
              <a:off x="-12700" y="-12700"/>
              <a:ext cx="4163059" cy="385190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9000"/>
                </a:lnSpc>
              </a:pPr>
              <a:endParaRPr lang="en-US" altLang="en-US" sz="100" dirty="0"/>
            </a:p>
            <a:p>
              <a:pPr marL="1330325" algn="l" rtl="0" eaLnBrk="0">
                <a:lnSpc>
                  <a:spcPct val="80000"/>
                </a:lnSpc>
              </a:pP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</a:t>
              </a:r>
              <a:r>
                <a:rPr sz="10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oth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004</a:t>
              </a:r>
              <a:endParaRPr lang="en-US" altLang="en-US" sz="1000" dirty="0"/>
            </a:p>
          </p:txBody>
        </p:sp>
      </p:grpSp>
      <p:sp>
        <p:nvSpPr>
          <p:cNvPr id="1290" name="textbox 1290"/>
          <p:cNvSpPr/>
          <p:nvPr/>
        </p:nvSpPr>
        <p:spPr>
          <a:xfrm>
            <a:off x="8316674" y="1210309"/>
            <a:ext cx="2042160" cy="1684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130" algn="l" rtl="0" eaLnBrk="0">
              <a:lnSpc>
                <a:spcPts val="2320"/>
              </a:lnSpc>
            </a:pPr>
            <a:r>
              <a:rPr sz="1700" spc="-4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1700" spc="-4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spc="-4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</a:t>
            </a:r>
            <a:r>
              <a:rPr sz="17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lang="en-US" altLang="en-US" sz="1700" dirty="0"/>
          </a:p>
          <a:p>
            <a:pPr algn="l" rtl="0" eaLnBrk="0">
              <a:lnSpc>
                <a:spcPct val="102000"/>
              </a:lnSpc>
            </a:pPr>
            <a:endParaRPr lang="en-US" altLang="en-US" sz="300" dirty="0"/>
          </a:p>
          <a:p>
            <a:pPr marL="12700" indent="6985" algn="l" rtl="0" eaLnBrk="0">
              <a:lnSpc>
                <a:spcPct val="108000"/>
              </a:lnSpc>
              <a:spcBef>
                <a:spcPts val="0"/>
              </a:spcBef>
            </a:pP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including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combination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Concave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Multi-storey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ceiling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Hanging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Customized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provide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10ft,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20ft,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30ft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will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0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needs</a:t>
            </a:r>
            <a:r>
              <a:rPr sz="10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1000" dirty="0"/>
          </a:p>
        </p:txBody>
      </p:sp>
      <p:grpSp>
        <p:nvGrpSpPr>
          <p:cNvPr id="140" name="group 140"/>
          <p:cNvGrpSpPr/>
          <p:nvPr/>
        </p:nvGrpSpPr>
        <p:grpSpPr>
          <a:xfrm rot="21600000">
            <a:off x="10857816" y="1005033"/>
            <a:ext cx="3525518" cy="3374085"/>
            <a:chOff x="0" y="0"/>
            <a:chExt cx="3525518" cy="3374085"/>
          </a:xfrm>
        </p:grpSpPr>
        <p:pic>
          <p:nvPicPr>
            <p:cNvPr id="1291" name="picture 129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3525518" cy="3374085"/>
            </a:xfrm>
            <a:prstGeom prst="rect">
              <a:avLst/>
            </a:prstGeom>
          </p:spPr>
        </p:pic>
        <p:sp>
          <p:nvSpPr>
            <p:cNvPr id="1292" name="textbox 1292"/>
            <p:cNvSpPr/>
            <p:nvPr/>
          </p:nvSpPr>
          <p:spPr>
            <a:xfrm>
              <a:off x="-12700" y="-12700"/>
              <a:ext cx="3550920" cy="339979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marL="2662555" algn="l" rtl="0" eaLnBrk="0">
                <a:lnSpc>
                  <a:spcPts val="1365"/>
                </a:lnSpc>
                <a:spcBef>
                  <a:spcPts val="5"/>
                </a:spcBef>
              </a:pPr>
              <a:r>
                <a:rPr sz="1000" spc="-2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</a:t>
              </a:r>
              <a:r>
                <a:rPr sz="10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oth</a:t>
              </a:r>
              <a:r>
                <a:rPr sz="1000" spc="-2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-2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001</a:t>
              </a:r>
              <a:endParaRPr lang="en-US" altLang="en-US" sz="1000" dirty="0"/>
            </a:p>
          </p:txBody>
        </p:sp>
      </p:grpSp>
      <p:pic>
        <p:nvPicPr>
          <p:cNvPr id="1293" name="picture 129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556312" y="2672915"/>
            <a:ext cx="3899727" cy="3099447"/>
          </a:xfrm>
          <a:prstGeom prst="rect">
            <a:avLst/>
          </a:prstGeom>
        </p:spPr>
      </p:pic>
      <p:sp>
        <p:nvSpPr>
          <p:cNvPr id="1294" name="textbox 1294"/>
          <p:cNvSpPr/>
          <p:nvPr/>
        </p:nvSpPr>
        <p:spPr>
          <a:xfrm>
            <a:off x="733158" y="5919983"/>
            <a:ext cx="6343015" cy="21602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290"/>
              </a:lnSpc>
            </a:pPr>
            <a:r>
              <a:rPr sz="8800" spc="77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BOOT</a:t>
            </a:r>
            <a:r>
              <a:rPr sz="8800" spc="75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</a:t>
            </a:r>
            <a:endParaRPr lang="en-US" altLang="en-US" sz="8800" dirty="0"/>
          </a:p>
          <a:p>
            <a:pPr marL="41910" algn="l" rtl="0" eaLnBrk="0">
              <a:lnSpc>
                <a:spcPct val="99000"/>
              </a:lnSpc>
              <a:spcBef>
                <a:spcPts val="65"/>
              </a:spcBef>
            </a:pPr>
            <a:r>
              <a:rPr sz="8800" spc="69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SOLUTIO</a:t>
            </a:r>
            <a:r>
              <a:rPr sz="8800" spc="68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</a:t>
            </a:r>
            <a:endParaRPr lang="en-US" altLang="en-US" sz="8800" dirty="0"/>
          </a:p>
        </p:txBody>
      </p:sp>
      <p:sp>
        <p:nvSpPr>
          <p:cNvPr id="1295" name="textbox 1295"/>
          <p:cNvSpPr/>
          <p:nvPr/>
        </p:nvSpPr>
        <p:spPr>
          <a:xfrm>
            <a:off x="751537" y="8516811"/>
            <a:ext cx="5308600" cy="8553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indent="0" algn="l" rtl="0" eaLnBrk="0">
              <a:lnSpc>
                <a:spcPct val="109000"/>
              </a:lnSpc>
            </a:pP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1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1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solutions</a:t>
            </a:r>
            <a:r>
              <a:rPr sz="1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kits</a:t>
            </a:r>
            <a:r>
              <a:rPr sz="1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comprised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various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banners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unique</a:t>
            </a:r>
            <a:r>
              <a:rPr sz="1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curves</a:t>
            </a:r>
            <a:r>
              <a:rPr sz="1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shapes</a:t>
            </a:r>
            <a:r>
              <a:rPr sz="1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corners.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Frames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feature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printed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pillowcase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graphics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slip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</a:t>
            </a:r>
            <a:r>
              <a:rPr sz="1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easily</a:t>
            </a:r>
            <a:r>
              <a:rPr sz="1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zip</a:t>
            </a:r>
            <a:r>
              <a:rPr sz="1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bottom.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Linking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clips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frames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together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180-degree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angle</a:t>
            </a:r>
            <a:r>
              <a:rPr sz="1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universal</a:t>
            </a:r>
            <a:r>
              <a:rPr sz="1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feet</a:t>
            </a:r>
            <a:r>
              <a:rPr sz="1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frames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bottom.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Displays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come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durable,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portable</a:t>
            </a:r>
            <a:r>
              <a:rPr sz="10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carry</a:t>
            </a:r>
            <a:r>
              <a:rPr sz="10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bags</a:t>
            </a:r>
            <a:r>
              <a:rPr sz="10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optional</a:t>
            </a:r>
            <a:r>
              <a:rPr sz="10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expandable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cases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available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upgrade.</a:t>
            </a:r>
            <a:endParaRPr lang="en-US" altLang="en-US" sz="1000" dirty="0"/>
          </a:p>
        </p:txBody>
      </p:sp>
      <p:sp>
        <p:nvSpPr>
          <p:cNvPr id="1296" name="textbox 1296"/>
          <p:cNvSpPr/>
          <p:nvPr/>
        </p:nvSpPr>
        <p:spPr>
          <a:xfrm>
            <a:off x="7673847" y="399091"/>
            <a:ext cx="4187825" cy="6858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596900" algn="l" rtl="0" eaLnBrk="0">
              <a:lnSpc>
                <a:spcPct val="81000"/>
              </a:lnSpc>
            </a:pPr>
            <a:r>
              <a:rPr sz="2500" b="1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25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</a:t>
            </a:r>
            <a:r>
              <a:rPr sz="2500" b="1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UTION</a:t>
            </a:r>
            <a:endParaRPr lang="en-US" altLang="en-US" sz="2500" dirty="0"/>
          </a:p>
        </p:txBody>
      </p:sp>
      <p:pic>
        <p:nvPicPr>
          <p:cNvPr id="1297" name="picture 129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74104" y="8079553"/>
            <a:ext cx="5194651" cy="119165"/>
          </a:xfrm>
          <a:prstGeom prst="rect">
            <a:avLst/>
          </a:prstGeom>
        </p:spPr>
      </p:pic>
      <p:pic>
        <p:nvPicPr>
          <p:cNvPr id="1298" name="picture 129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68527" y="8405933"/>
            <a:ext cx="5052020" cy="119189"/>
          </a:xfrm>
          <a:prstGeom prst="rect">
            <a:avLst/>
          </a:prstGeom>
        </p:spPr>
      </p:pic>
      <p:pic>
        <p:nvPicPr>
          <p:cNvPr id="1299" name="picture 129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64196" y="8242751"/>
            <a:ext cx="4709988" cy="119189"/>
          </a:xfrm>
          <a:prstGeom prst="rect">
            <a:avLst/>
          </a:prstGeom>
        </p:spPr>
      </p:pic>
      <p:grpSp>
        <p:nvGrpSpPr>
          <p:cNvPr id="142" name="group 142"/>
          <p:cNvGrpSpPr/>
          <p:nvPr/>
        </p:nvGrpSpPr>
        <p:grpSpPr>
          <a:xfrm rot="21600000">
            <a:off x="14547625" y="9468369"/>
            <a:ext cx="794219" cy="614692"/>
            <a:chOff x="0" y="0"/>
            <a:chExt cx="794219" cy="614692"/>
          </a:xfrm>
        </p:grpSpPr>
        <p:pic>
          <p:nvPicPr>
            <p:cNvPr id="1300" name="picture 130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794219" cy="614692"/>
            </a:xfrm>
            <a:prstGeom prst="rect">
              <a:avLst/>
            </a:prstGeom>
          </p:spPr>
        </p:pic>
        <p:sp>
          <p:nvSpPr>
            <p:cNvPr id="1301" name="textbox 1301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lang="en-US" altLang="en-US" sz="700" dirty="0"/>
            </a:p>
            <a:p>
              <a:pPr marL="28194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endParaRPr lang="en-US" altLang="en-US" sz="2000" dirty="0"/>
            </a:p>
            <a:p>
              <a:pPr marL="281940" algn="l" rtl="0" eaLnBrk="0">
                <a:lnSpc>
                  <a:spcPct val="80000"/>
                </a:lnSpc>
                <a:spcBef>
                  <a:spcPts val="10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endParaRPr lang="en-US" altLang="en-US" sz="2000" dirty="0"/>
            </a:p>
          </p:txBody>
        </p:sp>
      </p:grpSp>
      <p:sp>
        <p:nvSpPr>
          <p:cNvPr id="1303" name="textbox 1303"/>
          <p:cNvSpPr/>
          <p:nvPr/>
        </p:nvSpPr>
        <p:spPr>
          <a:xfrm>
            <a:off x="14844188" y="8080446"/>
            <a:ext cx="161289" cy="1265555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LUTION</a:t>
            </a:r>
            <a:endParaRPr lang="en-US" altLang="en-US" sz="11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9" name="picture 13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24314" cy="10475976"/>
          </a:xfrm>
          <a:prstGeom prst="rect">
            <a:avLst/>
          </a:prstGeom>
        </p:spPr>
      </p:pic>
      <p:grpSp>
        <p:nvGrpSpPr>
          <p:cNvPr id="144" name="group 144"/>
          <p:cNvGrpSpPr/>
          <p:nvPr/>
        </p:nvGrpSpPr>
        <p:grpSpPr>
          <a:xfrm rot="21600000">
            <a:off x="437260" y="1072664"/>
            <a:ext cx="6980766" cy="3133975"/>
            <a:chOff x="0" y="0"/>
            <a:chExt cx="6980766" cy="3133975"/>
          </a:xfrm>
        </p:grpSpPr>
        <p:pic>
          <p:nvPicPr>
            <p:cNvPr id="1310" name="picture 13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422504"/>
              <a:ext cx="6919747" cy="2711470"/>
            </a:xfrm>
            <a:prstGeom prst="rect">
              <a:avLst/>
            </a:prstGeom>
          </p:spPr>
        </p:pic>
        <p:sp>
          <p:nvSpPr>
            <p:cNvPr id="1311" name="textbox 1311"/>
            <p:cNvSpPr/>
            <p:nvPr/>
          </p:nvSpPr>
          <p:spPr>
            <a:xfrm>
              <a:off x="100162" y="-12700"/>
              <a:ext cx="6893559" cy="304418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7000"/>
                </a:lnSpc>
              </a:pPr>
              <a:endParaRPr lang="en-US" altLang="en-US" sz="100" dirty="0"/>
            </a:p>
            <a:p>
              <a:pPr marL="12700" indent="6985" algn="l" rtl="0" eaLnBrk="0">
                <a:lnSpc>
                  <a:spcPct val="110000"/>
                </a:lnSpc>
              </a:pP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Booth</a:t>
              </a:r>
              <a:r>
                <a:rPr sz="10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Solution</a:t>
              </a:r>
              <a:r>
                <a:rPr sz="10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series</a:t>
              </a:r>
              <a:r>
                <a:rPr sz="10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,</a:t>
              </a:r>
              <a:r>
                <a:rPr sz="10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including</a:t>
              </a:r>
              <a:r>
                <a:rPr sz="10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</a:t>
              </a:r>
              <a:r>
                <a:rPr sz="10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standard</a:t>
              </a:r>
              <a:r>
                <a:rPr sz="10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combination,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Concave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series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series,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Multi-storey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ceiling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Hanging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Banner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series</a:t>
              </a:r>
              <a:r>
                <a:rPr sz="10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,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Arch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Series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Customized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series,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we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provide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range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of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10ft,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20ft,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30ft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booth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solution,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which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will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be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suitable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for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your</a:t>
              </a:r>
              <a:r>
                <a:rPr sz="10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needs</a:t>
              </a:r>
              <a:r>
                <a:rPr sz="1000" spc="3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marL="909955" algn="l" rtl="0" eaLnBrk="0">
                <a:lnSpc>
                  <a:spcPts val="695"/>
                </a:lnSpc>
                <a:spcBef>
                  <a:spcPts val="280"/>
                </a:spcBef>
              </a:pPr>
              <a:r>
                <a:rPr sz="9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Booth</a:t>
              </a:r>
              <a:r>
                <a:rPr sz="900" spc="10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spc="10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00</a:t>
              </a:r>
              <a:r>
                <a:rPr sz="900" spc="8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endParaRPr lang="en-US" altLang="en-US" sz="900" dirty="0"/>
            </a:p>
            <a:p>
              <a:pPr marL="5113655" algn="l" rtl="0" eaLnBrk="0">
                <a:lnSpc>
                  <a:spcPct val="83000"/>
                </a:lnSpc>
                <a:spcBef>
                  <a:spcPts val="5"/>
                </a:spcBef>
              </a:pPr>
              <a:r>
                <a:rPr sz="9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Booth</a:t>
              </a:r>
              <a:r>
                <a:rPr sz="900" spc="10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spc="10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00</a:t>
              </a:r>
              <a:r>
                <a:rPr sz="900" spc="8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endParaRPr lang="en-US" altLang="en-US" sz="900" dirty="0"/>
            </a:p>
          </p:txBody>
        </p:sp>
        <p:sp>
          <p:nvSpPr>
            <p:cNvPr id="1312" name="rect"/>
            <p:cNvSpPr/>
            <p:nvPr/>
          </p:nvSpPr>
          <p:spPr>
            <a:xfrm>
              <a:off x="3810000" y="622702"/>
              <a:ext cx="3071647" cy="9276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313" name="picture 13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110832" y="2991163"/>
              <a:ext cx="3626281" cy="73215"/>
            </a:xfrm>
            <a:prstGeom prst="rect">
              <a:avLst/>
            </a:prstGeom>
          </p:spPr>
        </p:pic>
      </p:grpSp>
      <p:grpSp>
        <p:nvGrpSpPr>
          <p:cNvPr id="146" name="group 146"/>
          <p:cNvGrpSpPr/>
          <p:nvPr/>
        </p:nvGrpSpPr>
        <p:grpSpPr>
          <a:xfrm rot="21600000">
            <a:off x="728090" y="4407270"/>
            <a:ext cx="3353055" cy="5612108"/>
            <a:chOff x="0" y="0"/>
            <a:chExt cx="3353055" cy="5612108"/>
          </a:xfrm>
        </p:grpSpPr>
        <p:pic>
          <p:nvPicPr>
            <p:cNvPr id="1314" name="picture 13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3353055" cy="5543337"/>
            </a:xfrm>
            <a:prstGeom prst="rect">
              <a:avLst/>
            </a:prstGeom>
          </p:spPr>
        </p:pic>
        <p:sp>
          <p:nvSpPr>
            <p:cNvPr id="1315" name="textbox 1315"/>
            <p:cNvSpPr/>
            <p:nvPr/>
          </p:nvSpPr>
          <p:spPr>
            <a:xfrm>
              <a:off x="2104902" y="2129594"/>
              <a:ext cx="1073150" cy="28606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marL="490855" algn="l" rtl="0" eaLnBrk="0">
                <a:lnSpc>
                  <a:spcPct val="80000"/>
                </a:lnSpc>
              </a:pP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</a:t>
              </a:r>
              <a:r>
                <a:rPr sz="10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oth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009</a:t>
              </a: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8000"/>
                </a:lnSpc>
              </a:pPr>
              <a:endParaRPr lang="en-US" altLang="en-US" sz="200" dirty="0"/>
            </a:p>
            <a:p>
              <a:pPr marL="12700" algn="l" rtl="0" eaLnBrk="0">
                <a:lnSpc>
                  <a:spcPct val="80000"/>
                </a:lnSpc>
              </a:pP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</a:t>
              </a:r>
              <a:r>
                <a:rPr sz="10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oth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013</a:t>
              </a:r>
              <a:endParaRPr lang="en-US" altLang="en-US" sz="1000" dirty="0"/>
            </a:p>
          </p:txBody>
        </p:sp>
        <p:sp>
          <p:nvSpPr>
            <p:cNvPr id="1316" name="rect"/>
            <p:cNvSpPr/>
            <p:nvPr/>
          </p:nvSpPr>
          <p:spPr>
            <a:xfrm>
              <a:off x="2836684" y="4593339"/>
              <a:ext cx="377685" cy="1018768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1317" name="picture 13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284192" y="7151529"/>
            <a:ext cx="3371786" cy="2793567"/>
          </a:xfrm>
          <a:prstGeom prst="rect">
            <a:avLst/>
          </a:prstGeom>
        </p:spPr>
      </p:pic>
      <p:pic>
        <p:nvPicPr>
          <p:cNvPr id="1318" name="picture 13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559213" y="7332057"/>
            <a:ext cx="3486394" cy="2613048"/>
          </a:xfrm>
          <a:prstGeom prst="rect">
            <a:avLst/>
          </a:prstGeom>
        </p:spPr>
      </p:pic>
      <p:grpSp>
        <p:nvGrpSpPr>
          <p:cNvPr id="148" name="group 148"/>
          <p:cNvGrpSpPr/>
          <p:nvPr/>
        </p:nvGrpSpPr>
        <p:grpSpPr>
          <a:xfrm rot="21600000">
            <a:off x="11132849" y="4292100"/>
            <a:ext cx="3064150" cy="2926662"/>
            <a:chOff x="0" y="0"/>
            <a:chExt cx="3064150" cy="2926662"/>
          </a:xfrm>
        </p:grpSpPr>
        <p:pic>
          <p:nvPicPr>
            <p:cNvPr id="1319" name="picture 13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3064150" cy="2926662"/>
            </a:xfrm>
            <a:prstGeom prst="rect">
              <a:avLst/>
            </a:prstGeom>
          </p:spPr>
        </p:pic>
        <p:sp>
          <p:nvSpPr>
            <p:cNvPr id="1320" name="textbox 1320"/>
            <p:cNvSpPr/>
            <p:nvPr/>
          </p:nvSpPr>
          <p:spPr>
            <a:xfrm>
              <a:off x="-12700" y="-12700"/>
              <a:ext cx="3089910" cy="29813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6000"/>
                </a:lnSpc>
              </a:pPr>
              <a:endParaRPr lang="en-US" altLang="en-US" sz="100" dirty="0"/>
            </a:p>
            <a:p>
              <a:pPr marL="2290445" algn="l" rtl="0" eaLnBrk="0">
                <a:lnSpc>
                  <a:spcPct val="80000"/>
                </a:lnSpc>
              </a:pP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</a:t>
              </a:r>
              <a:r>
                <a:rPr sz="10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oth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012</a:t>
              </a:r>
              <a:endParaRPr lang="en-US" altLang="en-US" sz="1000" dirty="0"/>
            </a:p>
          </p:txBody>
        </p:sp>
      </p:grpSp>
      <p:grpSp>
        <p:nvGrpSpPr>
          <p:cNvPr id="150" name="group 150"/>
          <p:cNvGrpSpPr/>
          <p:nvPr/>
        </p:nvGrpSpPr>
        <p:grpSpPr>
          <a:xfrm rot="21600000">
            <a:off x="10843859" y="7218766"/>
            <a:ext cx="3602840" cy="2424841"/>
            <a:chOff x="0" y="0"/>
            <a:chExt cx="3602840" cy="2424841"/>
          </a:xfrm>
        </p:grpSpPr>
        <p:pic>
          <p:nvPicPr>
            <p:cNvPr id="1321" name="picture 132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3602840" cy="2424841"/>
            </a:xfrm>
            <a:prstGeom prst="rect">
              <a:avLst/>
            </a:prstGeom>
          </p:spPr>
        </p:pic>
        <p:sp>
          <p:nvSpPr>
            <p:cNvPr id="1322" name="textbox 1322"/>
            <p:cNvSpPr/>
            <p:nvPr/>
          </p:nvSpPr>
          <p:spPr>
            <a:xfrm>
              <a:off x="-12700" y="-12700"/>
              <a:ext cx="3628390" cy="24796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marL="2314575" algn="l" rtl="0" eaLnBrk="0">
                <a:lnSpc>
                  <a:spcPct val="80000"/>
                </a:lnSpc>
                <a:spcBef>
                  <a:spcPts val="5"/>
                </a:spcBef>
              </a:pP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</a:t>
              </a:r>
              <a:r>
                <a:rPr sz="10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oth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016</a:t>
              </a:r>
              <a:endParaRPr lang="en-US" altLang="en-US" sz="1000" dirty="0"/>
            </a:p>
          </p:txBody>
        </p:sp>
      </p:grpSp>
      <p:grpSp>
        <p:nvGrpSpPr>
          <p:cNvPr id="152" name="group 152"/>
          <p:cNvGrpSpPr/>
          <p:nvPr/>
        </p:nvGrpSpPr>
        <p:grpSpPr>
          <a:xfrm rot="21600000">
            <a:off x="11036522" y="1575987"/>
            <a:ext cx="3284515" cy="2488586"/>
            <a:chOff x="0" y="0"/>
            <a:chExt cx="3284515" cy="2488586"/>
          </a:xfrm>
        </p:grpSpPr>
        <p:pic>
          <p:nvPicPr>
            <p:cNvPr id="1323" name="picture 132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3284515" cy="2488586"/>
            </a:xfrm>
            <a:prstGeom prst="rect">
              <a:avLst/>
            </a:prstGeom>
          </p:spPr>
        </p:pic>
        <p:sp>
          <p:nvSpPr>
            <p:cNvPr id="1324" name="textbox 1324"/>
            <p:cNvSpPr/>
            <p:nvPr/>
          </p:nvSpPr>
          <p:spPr>
            <a:xfrm>
              <a:off x="-12700" y="-12700"/>
              <a:ext cx="3310254" cy="25431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marL="834390" algn="l" rtl="0" eaLnBrk="0">
                <a:lnSpc>
                  <a:spcPct val="80000"/>
                </a:lnSpc>
                <a:spcBef>
                  <a:spcPts val="5"/>
                </a:spcBef>
              </a:pP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</a:t>
              </a:r>
              <a:r>
                <a:rPr sz="10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oth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008</a:t>
              </a:r>
              <a:endParaRPr lang="en-US" altLang="en-US" sz="1000" dirty="0"/>
            </a:p>
          </p:txBody>
        </p:sp>
      </p:grpSp>
      <p:grpSp>
        <p:nvGrpSpPr>
          <p:cNvPr id="154" name="group 154"/>
          <p:cNvGrpSpPr/>
          <p:nvPr/>
        </p:nvGrpSpPr>
        <p:grpSpPr>
          <a:xfrm rot="21600000">
            <a:off x="7528472" y="1821785"/>
            <a:ext cx="3452231" cy="2242039"/>
            <a:chOff x="0" y="0"/>
            <a:chExt cx="3452231" cy="2242039"/>
          </a:xfrm>
        </p:grpSpPr>
        <p:pic>
          <p:nvPicPr>
            <p:cNvPr id="1325" name="picture 132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3452231" cy="2242039"/>
            </a:xfrm>
            <a:prstGeom prst="rect">
              <a:avLst/>
            </a:prstGeom>
          </p:spPr>
        </p:pic>
        <p:sp>
          <p:nvSpPr>
            <p:cNvPr id="1326" name="textbox 1326"/>
            <p:cNvSpPr/>
            <p:nvPr/>
          </p:nvSpPr>
          <p:spPr>
            <a:xfrm>
              <a:off x="-12700" y="-12700"/>
              <a:ext cx="3477895" cy="229679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marL="2625725" algn="l" rtl="0" eaLnBrk="0">
                <a:lnSpc>
                  <a:spcPct val="80000"/>
                </a:lnSpc>
                <a:spcBef>
                  <a:spcPts val="0"/>
                </a:spcBef>
              </a:pP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</a:t>
              </a:r>
              <a:r>
                <a:rPr sz="10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oth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007</a:t>
              </a:r>
              <a:endParaRPr lang="en-US" altLang="en-US" sz="1000" dirty="0"/>
            </a:p>
          </p:txBody>
        </p:sp>
      </p:grpSp>
      <p:pic>
        <p:nvPicPr>
          <p:cNvPr id="1327" name="picture 13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7978267" y="4331856"/>
            <a:ext cx="2936037" cy="2519645"/>
          </a:xfrm>
          <a:prstGeom prst="rect">
            <a:avLst/>
          </a:prstGeom>
        </p:spPr>
      </p:pic>
      <p:pic>
        <p:nvPicPr>
          <p:cNvPr id="1328" name="picture 13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4573218" y="4521434"/>
            <a:ext cx="2728952" cy="2222309"/>
          </a:xfrm>
          <a:prstGeom prst="rect">
            <a:avLst/>
          </a:prstGeom>
        </p:spPr>
      </p:pic>
      <p:sp>
        <p:nvSpPr>
          <p:cNvPr id="1329" name="textbox 1329"/>
          <p:cNvSpPr/>
          <p:nvPr/>
        </p:nvSpPr>
        <p:spPr>
          <a:xfrm>
            <a:off x="566389" y="476442"/>
            <a:ext cx="14175739" cy="4152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3065"/>
              </a:lnSpc>
            </a:pPr>
            <a:r>
              <a:rPr sz="3800" b="1" spc="20" baseline="-4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3800" b="1" spc="0" baseline="-4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3800" b="1" spc="20" baseline="-4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*10</a:t>
            </a:r>
            <a:r>
              <a:rPr sz="3800" b="1" spc="0" baseline="-4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2400" spc="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b="1" spc="0" baseline="-4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2400" spc="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b="1" spc="0" baseline="-4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2400" spc="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b="1" spc="0" baseline="-4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SOLUTOINS</a:t>
            </a:r>
            <a:r>
              <a:rPr sz="2400" spc="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</a:t>
            </a:r>
            <a:r>
              <a:rPr sz="24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lang="en-US" sz="3000" b="1" i="1" spc="0" baseline="3300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endParaRPr lang="en-US" sz="3000" b="1" i="1" spc="0" baseline="33000" dirty="0">
              <a:solidFill>
                <a:srgbClr val="FFFFFF">
                  <a:alpha val="100000"/>
                </a:srgbClr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330" name="textbox 1330"/>
          <p:cNvSpPr/>
          <p:nvPr/>
        </p:nvSpPr>
        <p:spPr>
          <a:xfrm>
            <a:off x="6773293" y="9250219"/>
            <a:ext cx="3402965" cy="3917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014</a:t>
            </a: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800" dirty="0"/>
          </a:p>
          <a:p>
            <a:pPr algn="r" rtl="0" eaLnBrk="0">
              <a:lnSpc>
                <a:spcPct val="80000"/>
              </a:lnSpc>
              <a:spcBef>
                <a:spcPts val="5"/>
              </a:spcBef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015</a:t>
            </a:r>
            <a:endParaRPr lang="en-US" altLang="en-US" sz="1000" dirty="0"/>
          </a:p>
        </p:txBody>
      </p:sp>
      <p:sp>
        <p:nvSpPr>
          <p:cNvPr id="1331" name="textbox 1331"/>
          <p:cNvSpPr/>
          <p:nvPr/>
        </p:nvSpPr>
        <p:spPr>
          <a:xfrm>
            <a:off x="6485893" y="6671992"/>
            <a:ext cx="3552190" cy="2863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010</a:t>
            </a:r>
            <a:endParaRPr lang="en-US" altLang="en-US" sz="1000" dirty="0"/>
          </a:p>
          <a:p>
            <a:pPr algn="r" rtl="0" eaLnBrk="0">
              <a:lnSpc>
                <a:spcPct val="80000"/>
              </a:lnSpc>
              <a:spcBef>
                <a:spcPts val="135"/>
              </a:spcBef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011</a:t>
            </a:r>
            <a:endParaRPr lang="en-US" altLang="en-US" sz="1000" dirty="0"/>
          </a:p>
        </p:txBody>
      </p:sp>
      <p:grpSp>
        <p:nvGrpSpPr>
          <p:cNvPr id="156" name="group 156"/>
          <p:cNvGrpSpPr/>
          <p:nvPr/>
        </p:nvGrpSpPr>
        <p:grpSpPr>
          <a:xfrm rot="21600000">
            <a:off x="14533040" y="9468373"/>
            <a:ext cx="794207" cy="614680"/>
            <a:chOff x="0" y="0"/>
            <a:chExt cx="794207" cy="614680"/>
          </a:xfrm>
        </p:grpSpPr>
        <p:pic>
          <p:nvPicPr>
            <p:cNvPr id="1332" name="picture 133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794207" cy="614680"/>
            </a:xfrm>
            <a:prstGeom prst="rect">
              <a:avLst/>
            </a:prstGeom>
          </p:spPr>
        </p:pic>
        <p:sp>
          <p:nvSpPr>
            <p:cNvPr id="1333" name="textbox 1333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en-US" altLang="en-US" sz="700" dirty="0"/>
            </a:p>
            <a:p>
              <a:pPr marL="281940" algn="l" rtl="0" eaLnBrk="0">
                <a:lnSpc>
                  <a:spcPct val="72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endParaRPr lang="en-US" altLang="en-US" sz="2000" dirty="0"/>
            </a:p>
            <a:p>
              <a:pPr marL="28194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endParaRPr lang="en-US" altLang="en-US" sz="2000" dirty="0"/>
            </a:p>
          </p:txBody>
        </p:sp>
      </p:grpSp>
      <p:sp>
        <p:nvSpPr>
          <p:cNvPr id="1334" name="textbox 1334"/>
          <p:cNvSpPr/>
          <p:nvPr/>
        </p:nvSpPr>
        <p:spPr>
          <a:xfrm>
            <a:off x="14829497" y="8080446"/>
            <a:ext cx="161289" cy="1265555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LUTION</a:t>
            </a:r>
            <a:endParaRPr lang="en-US" altLang="en-US" sz="11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5" name="picture 13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46" y="3079"/>
            <a:ext cx="15335961" cy="10475976"/>
          </a:xfrm>
          <a:prstGeom prst="rect">
            <a:avLst/>
          </a:prstGeom>
        </p:spPr>
      </p:pic>
      <p:sp>
        <p:nvSpPr>
          <p:cNvPr id="1336" name="textbox 1336"/>
          <p:cNvSpPr/>
          <p:nvPr/>
        </p:nvSpPr>
        <p:spPr>
          <a:xfrm>
            <a:off x="576130" y="559750"/>
            <a:ext cx="3477259" cy="7137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4605" algn="l" rtl="0" eaLnBrk="0">
              <a:lnSpc>
                <a:spcPts val="1850"/>
              </a:lnSpc>
            </a:pPr>
            <a:r>
              <a:rPr sz="2500" b="1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10FT*20F</a:t>
            </a:r>
            <a:r>
              <a:rPr sz="2500" b="1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25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endParaRPr lang="en-US" altLang="en-US" sz="2500" dirty="0"/>
          </a:p>
          <a:p>
            <a:pPr marL="12700" algn="l" rtl="0" eaLnBrk="0">
              <a:lnSpc>
                <a:spcPts val="3570"/>
              </a:lnSpc>
            </a:pPr>
            <a:r>
              <a:rPr sz="2500" b="1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25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UTOINS</a:t>
            </a:r>
            <a:endParaRPr lang="en-US" altLang="en-US" sz="2500" dirty="0"/>
          </a:p>
        </p:txBody>
      </p:sp>
      <p:sp>
        <p:nvSpPr>
          <p:cNvPr id="1337" name="textbox 1337"/>
          <p:cNvSpPr/>
          <p:nvPr/>
        </p:nvSpPr>
        <p:spPr>
          <a:xfrm>
            <a:off x="7847831" y="559750"/>
            <a:ext cx="3492500" cy="7137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850"/>
              </a:lnSpc>
            </a:pPr>
            <a:r>
              <a:rPr sz="2500" b="1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2500" b="1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*20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25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endParaRPr lang="en-US" altLang="en-US" sz="2500" dirty="0"/>
          </a:p>
          <a:p>
            <a:pPr marL="27940" algn="l" rtl="0" eaLnBrk="0">
              <a:lnSpc>
                <a:spcPts val="3570"/>
              </a:lnSpc>
            </a:pPr>
            <a:r>
              <a:rPr sz="2500" b="1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2500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UTOINS</a:t>
            </a:r>
            <a:endParaRPr lang="en-US" altLang="en-US" sz="2500" dirty="0"/>
          </a:p>
        </p:txBody>
      </p:sp>
      <p:pic>
        <p:nvPicPr>
          <p:cNvPr id="1338" name="picture 13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3783" y="705833"/>
            <a:ext cx="14156210" cy="9233420"/>
          </a:xfrm>
          <a:prstGeom prst="rect">
            <a:avLst/>
          </a:prstGeom>
        </p:spPr>
      </p:pic>
      <p:sp>
        <p:nvSpPr>
          <p:cNvPr id="1339" name="textbox 1339"/>
          <p:cNvSpPr/>
          <p:nvPr/>
        </p:nvSpPr>
        <p:spPr>
          <a:xfrm>
            <a:off x="1179068" y="6049831"/>
            <a:ext cx="11332844" cy="4140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algn="r" rtl="0" eaLnBrk="0">
              <a:lnSpc>
                <a:spcPct val="80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026</a:t>
            </a:r>
            <a:endParaRPr lang="en-US" altLang="en-US" sz="1000" dirty="0"/>
          </a:p>
          <a:p>
            <a:pPr marL="7970520" algn="l" rtl="0" eaLnBrk="0">
              <a:lnSpc>
                <a:spcPct val="80000"/>
              </a:lnSpc>
              <a:spcBef>
                <a:spcPts val="135"/>
              </a:spcBef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025</a:t>
            </a:r>
            <a:endParaRPr lang="en-US" altLang="en-US" sz="1000" dirty="0"/>
          </a:p>
          <a:p>
            <a:pPr marL="12700" algn="l" rtl="0" eaLnBrk="0">
              <a:lnSpc>
                <a:spcPct val="80000"/>
              </a:lnSpc>
              <a:spcBef>
                <a:spcPts val="40"/>
              </a:spcBef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1000" spc="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                                                   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020</a:t>
            </a:r>
            <a:endParaRPr lang="en-US" altLang="en-US" sz="1000" dirty="0"/>
          </a:p>
        </p:txBody>
      </p:sp>
      <p:sp>
        <p:nvSpPr>
          <p:cNvPr id="1340" name="textbox 1340"/>
          <p:cNvSpPr/>
          <p:nvPr/>
        </p:nvSpPr>
        <p:spPr>
          <a:xfrm>
            <a:off x="5651627" y="9131232"/>
            <a:ext cx="6860540" cy="5194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4077970" algn="l" rtl="0" eaLnBrk="0">
              <a:lnSpc>
                <a:spcPct val="80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027</a:t>
            </a:r>
            <a:endParaRPr lang="en-US" altLang="en-US" sz="1000" dirty="0"/>
          </a:p>
          <a:p>
            <a:pPr algn="r" rtl="0" eaLnBrk="0">
              <a:lnSpc>
                <a:spcPct val="79000"/>
              </a:lnSpc>
              <a:spcBef>
                <a:spcPts val="10"/>
              </a:spcBef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028</a:t>
            </a: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8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022</a:t>
            </a:r>
            <a:endParaRPr lang="en-US" altLang="en-US" sz="1000" dirty="0"/>
          </a:p>
        </p:txBody>
      </p:sp>
      <p:grpSp>
        <p:nvGrpSpPr>
          <p:cNvPr id="158" name="group 158"/>
          <p:cNvGrpSpPr/>
          <p:nvPr/>
        </p:nvGrpSpPr>
        <p:grpSpPr>
          <a:xfrm rot="21600000">
            <a:off x="14544704" y="9468357"/>
            <a:ext cx="794207" cy="614705"/>
            <a:chOff x="0" y="0"/>
            <a:chExt cx="794207" cy="614705"/>
          </a:xfrm>
        </p:grpSpPr>
        <p:pic>
          <p:nvPicPr>
            <p:cNvPr id="1341" name="picture 134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94207" cy="614705"/>
            </a:xfrm>
            <a:prstGeom prst="rect">
              <a:avLst/>
            </a:prstGeom>
          </p:spPr>
        </p:pic>
        <p:sp>
          <p:nvSpPr>
            <p:cNvPr id="1342" name="textbox 1342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en-US" altLang="en-US" sz="700" dirty="0"/>
            </a:p>
            <a:p>
              <a:pPr marL="281940" algn="l" rtl="0" eaLnBrk="0">
                <a:lnSpc>
                  <a:spcPct val="72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</a:t>
              </a:r>
              <a:endParaRPr lang="en-US" altLang="en-US" sz="2000" dirty="0"/>
            </a:p>
            <a:p>
              <a:pPr marL="28194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</a:t>
              </a:r>
              <a:endParaRPr lang="en-US" altLang="en-US" sz="2000" dirty="0"/>
            </a:p>
          </p:txBody>
        </p:sp>
      </p:grpSp>
      <p:sp>
        <p:nvSpPr>
          <p:cNvPr id="1344" name="textbox 1344"/>
          <p:cNvSpPr/>
          <p:nvPr/>
        </p:nvSpPr>
        <p:spPr>
          <a:xfrm>
            <a:off x="14841157" y="8080482"/>
            <a:ext cx="161289" cy="1265555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LUTION</a:t>
            </a:r>
            <a:endParaRPr lang="en-US" altLang="en-US" sz="1100" dirty="0"/>
          </a:p>
        </p:txBody>
      </p:sp>
      <p:sp>
        <p:nvSpPr>
          <p:cNvPr id="1345" name="textbox 1345"/>
          <p:cNvSpPr/>
          <p:nvPr/>
        </p:nvSpPr>
        <p:spPr>
          <a:xfrm>
            <a:off x="10091165" y="3363400"/>
            <a:ext cx="59563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023</a:t>
            </a:r>
            <a:endParaRPr lang="en-US" altLang="en-US" sz="1000" dirty="0"/>
          </a:p>
        </p:txBody>
      </p:sp>
      <p:sp>
        <p:nvSpPr>
          <p:cNvPr id="1346" name="textbox 1346"/>
          <p:cNvSpPr/>
          <p:nvPr/>
        </p:nvSpPr>
        <p:spPr>
          <a:xfrm>
            <a:off x="1179068" y="9503469"/>
            <a:ext cx="59563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021</a:t>
            </a:r>
            <a:endParaRPr lang="en-US" altLang="en-US" sz="1000" dirty="0"/>
          </a:p>
        </p:txBody>
      </p:sp>
      <p:sp>
        <p:nvSpPr>
          <p:cNvPr id="1347" name="textbox 1347"/>
          <p:cNvSpPr/>
          <p:nvPr/>
        </p:nvSpPr>
        <p:spPr>
          <a:xfrm>
            <a:off x="12118466" y="3326443"/>
            <a:ext cx="59563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024</a:t>
            </a:r>
            <a:endParaRPr lang="en-US" altLang="en-US" sz="1000" dirty="0"/>
          </a:p>
        </p:txBody>
      </p:sp>
      <p:sp>
        <p:nvSpPr>
          <p:cNvPr id="1348" name="textbox 1348"/>
          <p:cNvSpPr/>
          <p:nvPr/>
        </p:nvSpPr>
        <p:spPr>
          <a:xfrm>
            <a:off x="1179068" y="3386133"/>
            <a:ext cx="59563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017</a:t>
            </a:r>
            <a:endParaRPr lang="en-US" altLang="en-US" sz="1000" dirty="0"/>
          </a:p>
        </p:txBody>
      </p:sp>
      <p:sp>
        <p:nvSpPr>
          <p:cNvPr id="1349" name="textbox 1349"/>
          <p:cNvSpPr/>
          <p:nvPr/>
        </p:nvSpPr>
        <p:spPr>
          <a:xfrm>
            <a:off x="5651627" y="3386133"/>
            <a:ext cx="59563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018</a:t>
            </a:r>
            <a:endParaRPr lang="en-US" altLang="en-US" sz="10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0" name="picture 13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250254" y="9342268"/>
            <a:ext cx="2091599" cy="1139866"/>
          </a:xfrm>
          <a:prstGeom prst="rect">
            <a:avLst/>
          </a:prstGeom>
        </p:spPr>
      </p:pic>
      <p:pic>
        <p:nvPicPr>
          <p:cNvPr id="1351" name="picture 13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920" y="3079"/>
            <a:ext cx="15338933" cy="10479055"/>
          </a:xfrm>
          <a:prstGeom prst="rect">
            <a:avLst/>
          </a:prstGeom>
        </p:spPr>
      </p:pic>
      <p:grpSp>
        <p:nvGrpSpPr>
          <p:cNvPr id="160" name="group 160"/>
          <p:cNvGrpSpPr/>
          <p:nvPr/>
        </p:nvGrpSpPr>
        <p:grpSpPr>
          <a:xfrm rot="21600000">
            <a:off x="89052" y="1184585"/>
            <a:ext cx="7176820" cy="8267662"/>
            <a:chOff x="0" y="0"/>
            <a:chExt cx="7176820" cy="8267662"/>
          </a:xfrm>
        </p:grpSpPr>
        <p:pic>
          <p:nvPicPr>
            <p:cNvPr id="1352" name="picture 135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176820" cy="8267662"/>
            </a:xfrm>
            <a:prstGeom prst="rect">
              <a:avLst/>
            </a:prstGeom>
          </p:spPr>
        </p:pic>
        <p:sp>
          <p:nvSpPr>
            <p:cNvPr id="1353" name="textbox 1353"/>
            <p:cNvSpPr/>
            <p:nvPr/>
          </p:nvSpPr>
          <p:spPr>
            <a:xfrm>
              <a:off x="1956692" y="2407287"/>
              <a:ext cx="3013075" cy="581532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0"/>
                </a:lnSpc>
              </a:pPr>
              <a:endParaRPr lang="en-US" altLang="en-US" sz="100" dirty="0"/>
            </a:p>
            <a:p>
              <a:pPr algn="r" rtl="0" eaLnBrk="0">
                <a:lnSpc>
                  <a:spcPct val="81000"/>
                </a:lnSpc>
              </a:pP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</a:t>
              </a:r>
              <a:r>
                <a:rPr sz="10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002</a:t>
              </a: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marL="12700" algn="l" rtl="0" eaLnBrk="0">
                <a:lnSpc>
                  <a:spcPct val="81000"/>
                </a:lnSpc>
                <a:spcBef>
                  <a:spcPts val="310"/>
                </a:spcBef>
              </a:pP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</a:t>
              </a:r>
              <a:r>
                <a:rPr sz="10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003</a:t>
              </a: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5000"/>
                </a:lnSpc>
              </a:pPr>
              <a:endParaRPr lang="en-US" altLang="en-US" sz="200" dirty="0"/>
            </a:p>
            <a:p>
              <a:pPr algn="r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</a:t>
              </a:r>
              <a:r>
                <a:rPr sz="10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006</a:t>
              </a:r>
              <a:endParaRPr lang="en-US" altLang="en-US" sz="1000" dirty="0"/>
            </a:p>
          </p:txBody>
        </p:sp>
        <p:sp>
          <p:nvSpPr>
            <p:cNvPr id="1354" name="rect"/>
            <p:cNvSpPr/>
            <p:nvPr/>
          </p:nvSpPr>
          <p:spPr>
            <a:xfrm>
              <a:off x="45758" y="119557"/>
              <a:ext cx="3210331" cy="63804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55" name="rect"/>
            <p:cNvSpPr/>
            <p:nvPr/>
          </p:nvSpPr>
          <p:spPr>
            <a:xfrm>
              <a:off x="2973374" y="55740"/>
              <a:ext cx="139153" cy="26217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56" name="rect"/>
            <p:cNvSpPr/>
            <p:nvPr/>
          </p:nvSpPr>
          <p:spPr>
            <a:xfrm>
              <a:off x="105384" y="2717254"/>
              <a:ext cx="119278" cy="2797149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57" name="rect"/>
            <p:cNvSpPr/>
            <p:nvPr/>
          </p:nvSpPr>
          <p:spPr>
            <a:xfrm>
              <a:off x="3556063" y="569316"/>
              <a:ext cx="93941" cy="46380"/>
            </a:xfrm>
            <a:prstGeom prst="rect">
              <a:avLst/>
            </a:prstGeom>
            <a:solidFill>
              <a:srgbClr val="831D21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58" name="rect"/>
            <p:cNvSpPr/>
            <p:nvPr/>
          </p:nvSpPr>
          <p:spPr>
            <a:xfrm>
              <a:off x="6158407" y="604735"/>
              <a:ext cx="35166" cy="39776"/>
            </a:xfrm>
            <a:prstGeom prst="rect">
              <a:avLst/>
            </a:prstGeom>
            <a:solidFill>
              <a:srgbClr val="831D21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1359" name="picture 13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544716" y="9468357"/>
            <a:ext cx="794219" cy="614705"/>
          </a:xfrm>
          <a:prstGeom prst="rect">
            <a:avLst/>
          </a:prstGeom>
        </p:spPr>
      </p:pic>
      <p:sp>
        <p:nvSpPr>
          <p:cNvPr id="1360" name="textbox 1360"/>
          <p:cNvSpPr/>
          <p:nvPr/>
        </p:nvSpPr>
        <p:spPr>
          <a:xfrm>
            <a:off x="14799936" y="9556072"/>
            <a:ext cx="302259" cy="4933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3970" algn="l" rtl="0" eaLnBrk="0">
              <a:lnSpc>
                <a:spcPct val="73000"/>
              </a:lnSpc>
            </a:pPr>
            <a:r>
              <a:rPr sz="20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2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endParaRPr lang="en-US" altLang="en-US" sz="2000" dirty="0"/>
          </a:p>
          <a:p>
            <a:pPr marL="12700" algn="l" rtl="0" eaLnBrk="0">
              <a:lnSpc>
                <a:spcPct val="80000"/>
              </a:lnSpc>
              <a:spcBef>
                <a:spcPts val="15"/>
              </a:spcBef>
            </a:pPr>
            <a:r>
              <a:rPr sz="20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2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2000" dirty="0"/>
          </a:p>
        </p:txBody>
      </p:sp>
      <p:pic>
        <p:nvPicPr>
          <p:cNvPr id="1361" name="picture 136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244413" y="9342268"/>
            <a:ext cx="2097440" cy="1139866"/>
          </a:xfrm>
          <a:prstGeom prst="rect">
            <a:avLst/>
          </a:prstGeom>
        </p:spPr>
      </p:pic>
      <p:pic>
        <p:nvPicPr>
          <p:cNvPr id="1362" name="picture 136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129526" y="2294426"/>
            <a:ext cx="3403987" cy="3403968"/>
          </a:xfrm>
          <a:prstGeom prst="rect">
            <a:avLst/>
          </a:prstGeom>
        </p:spPr>
      </p:pic>
      <p:pic>
        <p:nvPicPr>
          <p:cNvPr id="1363" name="picture 136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1147069" y="5255580"/>
            <a:ext cx="3213772" cy="3249106"/>
          </a:xfrm>
          <a:prstGeom prst="rect">
            <a:avLst/>
          </a:prstGeom>
        </p:spPr>
      </p:pic>
      <p:pic>
        <p:nvPicPr>
          <p:cNvPr id="1364" name="picture 136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233994" y="6008935"/>
            <a:ext cx="5032867" cy="3759771"/>
          </a:xfrm>
          <a:prstGeom prst="rect">
            <a:avLst/>
          </a:prstGeom>
        </p:spPr>
      </p:pic>
      <p:sp>
        <p:nvSpPr>
          <p:cNvPr id="1365" name="textbox 1365"/>
          <p:cNvSpPr/>
          <p:nvPr/>
        </p:nvSpPr>
        <p:spPr>
          <a:xfrm>
            <a:off x="564320" y="476453"/>
            <a:ext cx="14184630" cy="7969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6035" algn="l" rtl="0" eaLnBrk="0">
              <a:lnSpc>
                <a:spcPts val="3065"/>
              </a:lnSpc>
            </a:pPr>
            <a:r>
              <a:rPr sz="3800" b="1" spc="20" baseline="-5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3800" b="1" spc="0" baseline="-5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3800" b="1" spc="20" baseline="-5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*10</a:t>
            </a:r>
            <a:r>
              <a:rPr sz="3800" b="1" spc="0" baseline="-5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2400" spc="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b="1" spc="0" baseline="-5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2400" spc="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b="1" spc="0" baseline="-5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2400" spc="2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</a:t>
            </a:r>
            <a:r>
              <a:rPr sz="3800" b="1" spc="20" baseline="-5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3800" b="1" spc="0" baseline="-5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3800" b="1" spc="20" baseline="-5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*20</a:t>
            </a:r>
            <a:r>
              <a:rPr sz="3800" b="1" spc="0" baseline="-5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24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b="1" spc="0" baseline="-5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24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b="1" spc="0" baseline="-5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24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r>
              <a:rPr lang="en-US" sz="3000" b="1" i="1" spc="0" baseline="3100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 </a:t>
            </a:r>
            <a:endParaRPr lang="en-US" altLang="en-US" sz="1950" dirty="0"/>
          </a:p>
          <a:p>
            <a:pPr marL="12700" algn="l" rtl="0" eaLnBrk="0">
              <a:lnSpc>
                <a:spcPct val="81000"/>
              </a:lnSpc>
              <a:spcBef>
                <a:spcPts val="580"/>
              </a:spcBef>
            </a:pP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2500" spc="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2500" spc="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SOLUTIONS</a:t>
            </a:r>
            <a:r>
              <a:rPr sz="2500" spc="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25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25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25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SOLUTIONS</a:t>
            </a:r>
            <a:endParaRPr lang="en-US" altLang="en-US" sz="2500" dirty="0"/>
          </a:p>
        </p:txBody>
      </p:sp>
      <p:grpSp>
        <p:nvGrpSpPr>
          <p:cNvPr id="162" name="group 162"/>
          <p:cNvGrpSpPr/>
          <p:nvPr/>
        </p:nvGrpSpPr>
        <p:grpSpPr>
          <a:xfrm rot="21600000">
            <a:off x="7392796" y="987545"/>
            <a:ext cx="3754273" cy="2701666"/>
            <a:chOff x="0" y="0"/>
            <a:chExt cx="3754273" cy="2701666"/>
          </a:xfrm>
        </p:grpSpPr>
        <p:pic>
          <p:nvPicPr>
            <p:cNvPr id="1366" name="picture 136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113679" y="0"/>
              <a:ext cx="3501742" cy="2701666"/>
            </a:xfrm>
            <a:prstGeom prst="rect">
              <a:avLst/>
            </a:prstGeom>
          </p:spPr>
        </p:pic>
        <p:sp>
          <p:nvSpPr>
            <p:cNvPr id="1367" name="rect"/>
            <p:cNvSpPr/>
            <p:nvPr/>
          </p:nvSpPr>
          <p:spPr>
            <a:xfrm>
              <a:off x="0" y="252779"/>
              <a:ext cx="3754273" cy="12762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68" name="textbox 1368"/>
            <p:cNvSpPr/>
            <p:nvPr/>
          </p:nvSpPr>
          <p:spPr>
            <a:xfrm>
              <a:off x="1976380" y="2044969"/>
              <a:ext cx="742950" cy="14858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81000"/>
                </a:lnSpc>
              </a:pP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</a:t>
              </a:r>
              <a:r>
                <a:rPr sz="10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-10" dirty="0">
                  <a:solidFill>
                    <a:srgbClr val="158F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007</a:t>
              </a:r>
              <a:endParaRPr lang="en-US" altLang="en-US" sz="1000" dirty="0"/>
            </a:p>
          </p:txBody>
        </p:sp>
      </p:grpSp>
      <p:pic>
        <p:nvPicPr>
          <p:cNvPr id="1369" name="picture 136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61321" y="5870358"/>
            <a:ext cx="3414235" cy="2560677"/>
          </a:xfrm>
          <a:prstGeom prst="rect">
            <a:avLst/>
          </a:prstGeom>
        </p:spPr>
      </p:pic>
      <p:pic>
        <p:nvPicPr>
          <p:cNvPr id="1370" name="picture 137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1277066" y="1538941"/>
            <a:ext cx="2696539" cy="1598848"/>
          </a:xfrm>
          <a:prstGeom prst="rect">
            <a:avLst/>
          </a:prstGeom>
        </p:spPr>
      </p:pic>
      <p:sp>
        <p:nvSpPr>
          <p:cNvPr id="1371" name="textbox 1371"/>
          <p:cNvSpPr/>
          <p:nvPr/>
        </p:nvSpPr>
        <p:spPr>
          <a:xfrm>
            <a:off x="7391611" y="5285575"/>
            <a:ext cx="4970779" cy="7137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26035" algn="l" rtl="0" eaLnBrk="0">
              <a:lnSpc>
                <a:spcPct val="81000"/>
              </a:lnSpc>
            </a:pPr>
            <a:r>
              <a:rPr sz="2500" b="1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10FT*20FT</a:t>
            </a:r>
            <a:r>
              <a:rPr sz="25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</a:t>
            </a:r>
            <a:r>
              <a:rPr sz="25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endParaRPr lang="en-US" altLang="en-US" sz="2500" dirty="0"/>
          </a:p>
          <a:p>
            <a:pPr marL="12700" algn="l" rtl="0" eaLnBrk="0">
              <a:lnSpc>
                <a:spcPct val="81000"/>
              </a:lnSpc>
              <a:spcBef>
                <a:spcPts val="570"/>
              </a:spcBef>
            </a:pPr>
            <a:r>
              <a:rPr sz="2500" b="1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RD</a:t>
            </a:r>
            <a:r>
              <a:rPr sz="25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25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SOLUTIONS</a:t>
            </a:r>
            <a:endParaRPr lang="en-US" altLang="en-US" sz="2500" dirty="0"/>
          </a:p>
        </p:txBody>
      </p:sp>
      <p:sp>
        <p:nvSpPr>
          <p:cNvPr id="1372" name="rect"/>
          <p:cNvSpPr/>
          <p:nvPr/>
        </p:nvSpPr>
        <p:spPr>
          <a:xfrm>
            <a:off x="7320801" y="3186220"/>
            <a:ext cx="3662564" cy="69583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73" name="textbox 1373"/>
          <p:cNvSpPr/>
          <p:nvPr/>
        </p:nvSpPr>
        <p:spPr>
          <a:xfrm>
            <a:off x="14841120" y="8080482"/>
            <a:ext cx="161289" cy="1265555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LUTION</a:t>
            </a:r>
            <a:endParaRPr lang="en-US" altLang="en-US" sz="1100" dirty="0"/>
          </a:p>
        </p:txBody>
      </p:sp>
      <p:sp>
        <p:nvSpPr>
          <p:cNvPr id="1374" name="textbox 1374"/>
          <p:cNvSpPr/>
          <p:nvPr/>
        </p:nvSpPr>
        <p:spPr>
          <a:xfrm>
            <a:off x="808003" y="9258613"/>
            <a:ext cx="742950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005</a:t>
            </a:r>
            <a:endParaRPr lang="en-US" altLang="en-US" sz="1000" dirty="0"/>
          </a:p>
        </p:txBody>
      </p:sp>
      <p:sp>
        <p:nvSpPr>
          <p:cNvPr id="1375" name="textbox 1375"/>
          <p:cNvSpPr/>
          <p:nvPr/>
        </p:nvSpPr>
        <p:spPr>
          <a:xfrm>
            <a:off x="9914261" y="9670424"/>
            <a:ext cx="742950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012</a:t>
            </a:r>
            <a:endParaRPr lang="en-US" altLang="en-US" sz="1000" dirty="0"/>
          </a:p>
        </p:txBody>
      </p:sp>
      <p:sp>
        <p:nvSpPr>
          <p:cNvPr id="1376" name="textbox 1376"/>
          <p:cNvSpPr/>
          <p:nvPr/>
        </p:nvSpPr>
        <p:spPr>
          <a:xfrm>
            <a:off x="5173253" y="6485066"/>
            <a:ext cx="742950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004</a:t>
            </a:r>
            <a:endParaRPr lang="en-US" altLang="en-US" sz="1000" dirty="0"/>
          </a:p>
        </p:txBody>
      </p:sp>
      <p:sp>
        <p:nvSpPr>
          <p:cNvPr id="1377" name="textbox 1377"/>
          <p:cNvSpPr/>
          <p:nvPr/>
        </p:nvSpPr>
        <p:spPr>
          <a:xfrm>
            <a:off x="11213852" y="4846202"/>
            <a:ext cx="742950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009</a:t>
            </a:r>
            <a:endParaRPr lang="en-US" altLang="en-US" sz="1000" dirty="0"/>
          </a:p>
        </p:txBody>
      </p:sp>
      <p:sp>
        <p:nvSpPr>
          <p:cNvPr id="1378" name="textbox 1378"/>
          <p:cNvSpPr/>
          <p:nvPr/>
        </p:nvSpPr>
        <p:spPr>
          <a:xfrm>
            <a:off x="7777105" y="8050159"/>
            <a:ext cx="742950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010</a:t>
            </a:r>
            <a:endParaRPr lang="en-US" altLang="en-US" sz="1000" dirty="0"/>
          </a:p>
        </p:txBody>
      </p:sp>
      <p:sp>
        <p:nvSpPr>
          <p:cNvPr id="1379" name="textbox 1379"/>
          <p:cNvSpPr/>
          <p:nvPr/>
        </p:nvSpPr>
        <p:spPr>
          <a:xfrm>
            <a:off x="12177897" y="7860809"/>
            <a:ext cx="742950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011</a:t>
            </a:r>
            <a:endParaRPr lang="en-US" altLang="en-US" sz="1000" dirty="0"/>
          </a:p>
        </p:txBody>
      </p:sp>
      <p:sp>
        <p:nvSpPr>
          <p:cNvPr id="1380" name="textbox 1380"/>
          <p:cNvSpPr/>
          <p:nvPr/>
        </p:nvSpPr>
        <p:spPr>
          <a:xfrm>
            <a:off x="2095896" y="3591873"/>
            <a:ext cx="742950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001</a:t>
            </a:r>
            <a:endParaRPr lang="en-US" altLang="en-US" sz="1000" dirty="0"/>
          </a:p>
        </p:txBody>
      </p:sp>
      <p:sp>
        <p:nvSpPr>
          <p:cNvPr id="1381" name="textbox 1381"/>
          <p:cNvSpPr/>
          <p:nvPr/>
        </p:nvSpPr>
        <p:spPr>
          <a:xfrm>
            <a:off x="12259316" y="3249431"/>
            <a:ext cx="742950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008</a:t>
            </a:r>
            <a:endParaRPr lang="en-US" altLang="en-US" sz="1000" dirty="0"/>
          </a:p>
        </p:txBody>
      </p:sp>
      <p:pic>
        <p:nvPicPr>
          <p:cNvPr id="2" name="图片 1" descr="logo 00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" name="picture 13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6012" cy="10475976"/>
          </a:xfrm>
          <a:prstGeom prst="rect">
            <a:avLst/>
          </a:prstGeom>
        </p:spPr>
      </p:pic>
      <p:pic>
        <p:nvPicPr>
          <p:cNvPr id="1383" name="picture 13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9272555"/>
            <a:ext cx="5816086" cy="1209579"/>
          </a:xfrm>
          <a:prstGeom prst="rect">
            <a:avLst/>
          </a:prstGeom>
        </p:spPr>
      </p:pic>
      <p:pic>
        <p:nvPicPr>
          <p:cNvPr id="1384" name="picture 13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9272555"/>
            <a:ext cx="5816086" cy="1209579"/>
          </a:xfrm>
          <a:prstGeom prst="rect">
            <a:avLst/>
          </a:prstGeom>
        </p:spPr>
      </p:pic>
      <p:pic>
        <p:nvPicPr>
          <p:cNvPr id="1385" name="picture 138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9272555"/>
            <a:ext cx="5816085" cy="1209579"/>
          </a:xfrm>
          <a:prstGeom prst="rect">
            <a:avLst/>
          </a:prstGeom>
        </p:spPr>
      </p:pic>
      <p:pic>
        <p:nvPicPr>
          <p:cNvPr id="1386" name="picture 13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9272555"/>
            <a:ext cx="5816085" cy="1209579"/>
          </a:xfrm>
          <a:prstGeom prst="rect">
            <a:avLst/>
          </a:prstGeom>
        </p:spPr>
      </p:pic>
      <p:pic>
        <p:nvPicPr>
          <p:cNvPr id="1387" name="picture 138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9272555"/>
            <a:ext cx="5816085" cy="1209579"/>
          </a:xfrm>
          <a:prstGeom prst="rect">
            <a:avLst/>
          </a:prstGeom>
        </p:spPr>
      </p:pic>
      <p:pic>
        <p:nvPicPr>
          <p:cNvPr id="1388" name="picture 13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9272555"/>
            <a:ext cx="5816085" cy="1209579"/>
          </a:xfrm>
          <a:prstGeom prst="rect">
            <a:avLst/>
          </a:prstGeom>
        </p:spPr>
      </p:pic>
      <p:pic>
        <p:nvPicPr>
          <p:cNvPr id="1389" name="picture 138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9272555"/>
            <a:ext cx="5816085" cy="1209579"/>
          </a:xfrm>
          <a:prstGeom prst="rect">
            <a:avLst/>
          </a:prstGeom>
        </p:spPr>
      </p:pic>
      <p:pic>
        <p:nvPicPr>
          <p:cNvPr id="1390" name="picture 13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9272555"/>
            <a:ext cx="5816085" cy="1209579"/>
          </a:xfrm>
          <a:prstGeom prst="rect">
            <a:avLst/>
          </a:prstGeom>
        </p:spPr>
      </p:pic>
      <p:pic>
        <p:nvPicPr>
          <p:cNvPr id="1391" name="picture 139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9272555"/>
            <a:ext cx="5810244" cy="1209579"/>
          </a:xfrm>
          <a:prstGeom prst="rect">
            <a:avLst/>
          </a:prstGeom>
        </p:spPr>
      </p:pic>
      <p:pic>
        <p:nvPicPr>
          <p:cNvPr id="1392" name="picture 139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0" y="9272555"/>
            <a:ext cx="5810243" cy="1209579"/>
          </a:xfrm>
          <a:prstGeom prst="rect">
            <a:avLst/>
          </a:prstGeom>
        </p:spPr>
      </p:pic>
      <p:pic>
        <p:nvPicPr>
          <p:cNvPr id="1393" name="picture 139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0" y="9272555"/>
            <a:ext cx="5810243" cy="1209579"/>
          </a:xfrm>
          <a:prstGeom prst="rect">
            <a:avLst/>
          </a:prstGeom>
        </p:spPr>
      </p:pic>
      <p:pic>
        <p:nvPicPr>
          <p:cNvPr id="1394" name="picture 139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0" y="9272555"/>
            <a:ext cx="5810243" cy="1209579"/>
          </a:xfrm>
          <a:prstGeom prst="rect">
            <a:avLst/>
          </a:prstGeom>
        </p:spPr>
      </p:pic>
      <p:pic>
        <p:nvPicPr>
          <p:cNvPr id="1395" name="picture 139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0" y="9272555"/>
            <a:ext cx="5810243" cy="1209579"/>
          </a:xfrm>
          <a:prstGeom prst="rect">
            <a:avLst/>
          </a:prstGeom>
        </p:spPr>
      </p:pic>
      <p:pic>
        <p:nvPicPr>
          <p:cNvPr id="1396" name="picture 139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3244413" y="9342266"/>
            <a:ext cx="2097440" cy="1139868"/>
          </a:xfrm>
          <a:prstGeom prst="rect">
            <a:avLst/>
          </a:prstGeom>
        </p:spPr>
      </p:pic>
      <p:pic>
        <p:nvPicPr>
          <p:cNvPr id="1397" name="picture 139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3244413" y="9342266"/>
            <a:ext cx="2097440" cy="1139868"/>
          </a:xfrm>
          <a:prstGeom prst="rect">
            <a:avLst/>
          </a:prstGeom>
        </p:spPr>
      </p:pic>
      <p:pic>
        <p:nvPicPr>
          <p:cNvPr id="1398" name="picture 139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3244413" y="9342266"/>
            <a:ext cx="2097440" cy="1139868"/>
          </a:xfrm>
          <a:prstGeom prst="rect">
            <a:avLst/>
          </a:prstGeom>
        </p:spPr>
      </p:pic>
      <p:pic>
        <p:nvPicPr>
          <p:cNvPr id="1399" name="picture 139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3244413" y="9342266"/>
            <a:ext cx="2097440" cy="1139868"/>
          </a:xfrm>
          <a:prstGeom prst="rect">
            <a:avLst/>
          </a:prstGeom>
        </p:spPr>
      </p:pic>
      <p:pic>
        <p:nvPicPr>
          <p:cNvPr id="1400" name="picture 140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3244414" y="9342266"/>
            <a:ext cx="2097439" cy="1139868"/>
          </a:xfrm>
          <a:prstGeom prst="rect">
            <a:avLst/>
          </a:prstGeom>
        </p:spPr>
      </p:pic>
      <p:pic>
        <p:nvPicPr>
          <p:cNvPr id="1401" name="picture 140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3247334" y="9342266"/>
            <a:ext cx="2094520" cy="1139868"/>
          </a:xfrm>
          <a:prstGeom prst="rect">
            <a:avLst/>
          </a:prstGeom>
        </p:spPr>
      </p:pic>
      <p:pic>
        <p:nvPicPr>
          <p:cNvPr id="1402" name="picture 140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3247334" y="9342266"/>
            <a:ext cx="2094520" cy="1139868"/>
          </a:xfrm>
          <a:prstGeom prst="rect">
            <a:avLst/>
          </a:prstGeom>
        </p:spPr>
      </p:pic>
      <p:pic>
        <p:nvPicPr>
          <p:cNvPr id="1403" name="picture 140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3247334" y="9342266"/>
            <a:ext cx="2094520" cy="1139868"/>
          </a:xfrm>
          <a:prstGeom prst="rect">
            <a:avLst/>
          </a:prstGeom>
        </p:spPr>
      </p:pic>
      <p:pic>
        <p:nvPicPr>
          <p:cNvPr id="1404" name="picture 140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3247334" y="9342266"/>
            <a:ext cx="2094520" cy="1139868"/>
          </a:xfrm>
          <a:prstGeom prst="rect">
            <a:avLst/>
          </a:prstGeom>
        </p:spPr>
      </p:pic>
      <p:pic>
        <p:nvPicPr>
          <p:cNvPr id="1405" name="picture 140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3247335" y="9342266"/>
            <a:ext cx="2094518" cy="1139868"/>
          </a:xfrm>
          <a:prstGeom prst="rect">
            <a:avLst/>
          </a:prstGeom>
        </p:spPr>
      </p:pic>
      <p:sp>
        <p:nvSpPr>
          <p:cNvPr id="1406" name="textbox 1406"/>
          <p:cNvSpPr/>
          <p:nvPr/>
        </p:nvSpPr>
        <p:spPr>
          <a:xfrm>
            <a:off x="1106240" y="5116526"/>
            <a:ext cx="11234419" cy="1402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SEGO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009</a:t>
            </a:r>
            <a:endParaRPr lang="en-US" altLang="en-US" sz="1000" dirty="0"/>
          </a:p>
          <a:p>
            <a:pPr algn="l" rtl="0" eaLnBrk="0">
              <a:lnSpc>
                <a:spcPct val="113000"/>
              </a:lnSpc>
            </a:pPr>
            <a:endParaRPr lang="en-US" altLang="en-US" sz="1000" dirty="0"/>
          </a:p>
          <a:p>
            <a:pPr marL="6272530" algn="l" rtl="0" eaLnBrk="0">
              <a:lnSpc>
                <a:spcPct val="81000"/>
              </a:lnSpc>
              <a:spcBef>
                <a:spcPts val="750"/>
              </a:spcBef>
            </a:pPr>
            <a:r>
              <a:rPr sz="2500" b="1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2500" b="1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*2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0FT</a:t>
            </a:r>
            <a:r>
              <a:rPr sz="25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SEGO</a:t>
            </a:r>
            <a:endParaRPr lang="en-US" altLang="en-US" sz="2500" dirty="0"/>
          </a:p>
          <a:p>
            <a:pPr algn="r" rtl="0" eaLnBrk="0">
              <a:lnSpc>
                <a:spcPct val="81000"/>
              </a:lnSpc>
              <a:spcBef>
                <a:spcPts val="570"/>
              </a:spcBef>
            </a:pPr>
            <a:r>
              <a:rPr sz="2500" b="1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RD</a:t>
            </a:r>
            <a:r>
              <a:rPr sz="25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25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SOLUTIONS</a:t>
            </a:r>
            <a:endParaRPr lang="en-US" altLang="en-US" sz="2500" dirty="0"/>
          </a:p>
          <a:p>
            <a:pPr marL="12700" algn="l" rtl="0" eaLnBrk="0">
              <a:lnSpc>
                <a:spcPts val="705"/>
              </a:lnSpc>
              <a:spcBef>
                <a:spcPts val="715"/>
              </a:spcBef>
            </a:pPr>
            <a:r>
              <a:rPr sz="9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SEGO</a:t>
            </a:r>
            <a:r>
              <a:rPr sz="900" spc="1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1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</a:t>
            </a:r>
            <a:r>
              <a:rPr sz="900" spc="1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900" dirty="0"/>
          </a:p>
          <a:p>
            <a:pPr marL="4942205" algn="l" rtl="0" eaLnBrk="0">
              <a:lnSpc>
                <a:spcPct val="84000"/>
              </a:lnSpc>
              <a:spcBef>
                <a:spcPts val="0"/>
              </a:spcBef>
            </a:pPr>
            <a:r>
              <a:rPr sz="9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SEGO</a:t>
            </a:r>
            <a:r>
              <a:rPr sz="900" spc="1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1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</a:t>
            </a:r>
            <a:r>
              <a:rPr sz="900" spc="1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lang="en-US" altLang="en-US" sz="900" dirty="0"/>
          </a:p>
        </p:txBody>
      </p:sp>
      <p:sp>
        <p:nvSpPr>
          <p:cNvPr id="1407" name="textbox 1407"/>
          <p:cNvSpPr/>
          <p:nvPr/>
        </p:nvSpPr>
        <p:spPr>
          <a:xfrm>
            <a:off x="564320" y="476453"/>
            <a:ext cx="14184630" cy="7969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6035" algn="l" rtl="0" eaLnBrk="0">
              <a:lnSpc>
                <a:spcPts val="3065"/>
              </a:lnSpc>
            </a:pPr>
            <a:r>
              <a:rPr sz="3800" b="1" spc="10" baseline="-4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3800" b="1" spc="0" baseline="-4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3800" b="1" spc="10" baseline="-4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*10</a:t>
            </a:r>
            <a:r>
              <a:rPr sz="3800" b="1" spc="0" baseline="-4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2400" spc="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b="1" spc="0" baseline="-4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SEGO</a:t>
            </a:r>
            <a:r>
              <a:rPr sz="2400" spc="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</a:t>
            </a:r>
            <a:r>
              <a:rPr sz="3800" b="1" spc="10" baseline="-4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3800" b="1" spc="0" baseline="-4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3800" b="1" spc="10" baseline="-4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*20</a:t>
            </a:r>
            <a:r>
              <a:rPr sz="3800" b="1" spc="0" baseline="-4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2400" spc="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b="1" spc="0" baseline="-400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SEGO</a:t>
            </a:r>
            <a:r>
              <a:rPr sz="2400" spc="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</a:t>
            </a:r>
            <a:r>
              <a:rPr lang="en-US" sz="24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spc="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lang="en-US" sz="3000" b="1" i="1" spc="0" baseline="3100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 </a:t>
            </a:r>
            <a:endParaRPr lang="en-US" altLang="en-US" sz="1950" dirty="0"/>
          </a:p>
          <a:p>
            <a:pPr marL="12700" algn="l" rtl="0" eaLnBrk="0">
              <a:lnSpc>
                <a:spcPct val="81000"/>
              </a:lnSpc>
              <a:spcBef>
                <a:spcPts val="575"/>
              </a:spcBef>
            </a:pP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25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25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SOLUTIONS</a:t>
            </a:r>
            <a:r>
              <a:rPr sz="25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25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25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25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SOLUTIONS</a:t>
            </a:r>
            <a:endParaRPr lang="en-US" altLang="en-US" sz="2500" dirty="0"/>
          </a:p>
        </p:txBody>
      </p:sp>
      <p:sp>
        <p:nvSpPr>
          <p:cNvPr id="1408" name="textbox 1408"/>
          <p:cNvSpPr/>
          <p:nvPr/>
        </p:nvSpPr>
        <p:spPr>
          <a:xfrm>
            <a:off x="1821758" y="3504734"/>
            <a:ext cx="4848225" cy="4006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SEGO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002</a:t>
            </a: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800" dirty="0"/>
          </a:p>
          <a:p>
            <a:pPr marL="12700" algn="l" rtl="0" eaLnBrk="0">
              <a:lnSpc>
                <a:spcPct val="81000"/>
              </a:lnSpc>
              <a:spcBef>
                <a:spcPts val="5"/>
              </a:spcBef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SEGO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001</a:t>
            </a:r>
            <a:endParaRPr lang="en-US" altLang="en-US" sz="1000" dirty="0"/>
          </a:p>
        </p:txBody>
      </p:sp>
      <p:sp>
        <p:nvSpPr>
          <p:cNvPr id="1409" name="textbox 1409"/>
          <p:cNvSpPr/>
          <p:nvPr/>
        </p:nvSpPr>
        <p:spPr>
          <a:xfrm>
            <a:off x="1191838" y="9320700"/>
            <a:ext cx="4667250" cy="2895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SEGO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005</a:t>
            </a:r>
            <a:endParaRPr lang="en-US" altLang="en-US" sz="1000" dirty="0"/>
          </a:p>
          <a:p>
            <a:pPr algn="r" rtl="0" eaLnBrk="0">
              <a:lnSpc>
                <a:spcPct val="81000"/>
              </a:lnSpc>
              <a:spcBef>
                <a:spcPts val="140"/>
              </a:spcBef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SEGO</a:t>
            </a:r>
            <a:endParaRPr lang="en-US" altLang="en-US" sz="1000" dirty="0"/>
          </a:p>
        </p:txBody>
      </p:sp>
      <p:pic>
        <p:nvPicPr>
          <p:cNvPr id="1410" name="picture 14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4544716" y="9468357"/>
            <a:ext cx="794219" cy="614705"/>
          </a:xfrm>
          <a:prstGeom prst="rect">
            <a:avLst/>
          </a:prstGeom>
        </p:spPr>
      </p:pic>
      <p:sp>
        <p:nvSpPr>
          <p:cNvPr id="1411" name="rect"/>
          <p:cNvSpPr/>
          <p:nvPr/>
        </p:nvSpPr>
        <p:spPr>
          <a:xfrm>
            <a:off x="11242255" y="4392580"/>
            <a:ext cx="675360" cy="530923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12" name="textbox 1412"/>
          <p:cNvSpPr/>
          <p:nvPr/>
        </p:nvSpPr>
        <p:spPr>
          <a:xfrm>
            <a:off x="14841108" y="8080482"/>
            <a:ext cx="161289" cy="1265555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LUTION</a:t>
            </a:r>
            <a:endParaRPr lang="en-US" altLang="en-US" sz="1100" dirty="0"/>
          </a:p>
        </p:txBody>
      </p:sp>
      <p:sp>
        <p:nvSpPr>
          <p:cNvPr id="1413" name="textbox 1413"/>
          <p:cNvSpPr/>
          <p:nvPr/>
        </p:nvSpPr>
        <p:spPr>
          <a:xfrm>
            <a:off x="14799936" y="9556072"/>
            <a:ext cx="302259" cy="4933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3000"/>
              </a:lnSpc>
            </a:pPr>
            <a:r>
              <a:rPr sz="20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2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2000" dirty="0"/>
          </a:p>
          <a:p>
            <a:pPr marL="12700" algn="l" rtl="0" eaLnBrk="0">
              <a:lnSpc>
                <a:spcPct val="80000"/>
              </a:lnSpc>
              <a:spcBef>
                <a:spcPts val="15"/>
              </a:spcBef>
            </a:pPr>
            <a:r>
              <a:rPr sz="20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2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2000" dirty="0"/>
          </a:p>
        </p:txBody>
      </p:sp>
      <p:sp>
        <p:nvSpPr>
          <p:cNvPr id="1414" name="textbox 1414"/>
          <p:cNvSpPr/>
          <p:nvPr/>
        </p:nvSpPr>
        <p:spPr>
          <a:xfrm>
            <a:off x="12607024" y="7759141"/>
            <a:ext cx="634365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SEGO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011</a:t>
            </a:r>
            <a:endParaRPr lang="en-US" altLang="en-US" sz="1000" dirty="0"/>
          </a:p>
        </p:txBody>
      </p:sp>
      <p:sp>
        <p:nvSpPr>
          <p:cNvPr id="1415" name="textbox 1415"/>
          <p:cNvSpPr/>
          <p:nvPr/>
        </p:nvSpPr>
        <p:spPr>
          <a:xfrm>
            <a:off x="10599408" y="9803334"/>
            <a:ext cx="634365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SEGO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012</a:t>
            </a:r>
            <a:endParaRPr lang="en-US" altLang="en-US" sz="1000" dirty="0"/>
          </a:p>
        </p:txBody>
      </p:sp>
      <p:sp>
        <p:nvSpPr>
          <p:cNvPr id="1416" name="textbox 1416"/>
          <p:cNvSpPr/>
          <p:nvPr/>
        </p:nvSpPr>
        <p:spPr>
          <a:xfrm>
            <a:off x="8881225" y="7809053"/>
            <a:ext cx="634365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SEGO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010</a:t>
            </a:r>
            <a:endParaRPr lang="en-US" altLang="en-US" sz="1000" dirty="0"/>
          </a:p>
        </p:txBody>
      </p:sp>
      <p:sp>
        <p:nvSpPr>
          <p:cNvPr id="1417" name="textbox 1417"/>
          <p:cNvSpPr/>
          <p:nvPr/>
        </p:nvSpPr>
        <p:spPr>
          <a:xfrm>
            <a:off x="13092163" y="2899741"/>
            <a:ext cx="634365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SEGO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008</a:t>
            </a:r>
            <a:endParaRPr lang="en-US" altLang="en-US" sz="1000" dirty="0"/>
          </a:p>
        </p:txBody>
      </p:sp>
      <p:sp>
        <p:nvSpPr>
          <p:cNvPr id="1418" name="textbox 1418"/>
          <p:cNvSpPr/>
          <p:nvPr/>
        </p:nvSpPr>
        <p:spPr>
          <a:xfrm>
            <a:off x="9245207" y="2984196"/>
            <a:ext cx="634365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SEGO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007</a:t>
            </a:r>
            <a:endParaRPr lang="en-US" altLang="en-US" sz="1000" dirty="0"/>
          </a:p>
        </p:txBody>
      </p:sp>
      <p:sp>
        <p:nvSpPr>
          <p:cNvPr id="1419" name="textbox 1419"/>
          <p:cNvSpPr/>
          <p:nvPr/>
        </p:nvSpPr>
        <p:spPr>
          <a:xfrm>
            <a:off x="5874202" y="9463194"/>
            <a:ext cx="232409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-10" dirty="0">
                <a:solidFill>
                  <a:srgbClr val="158F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006</a:t>
            </a:r>
            <a:endParaRPr lang="en-US" altLang="en-US" sz="10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0" name="picture 14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9272555"/>
            <a:ext cx="5810245" cy="1209579"/>
          </a:xfrm>
          <a:prstGeom prst="rect">
            <a:avLst/>
          </a:prstGeom>
        </p:spPr>
      </p:pic>
      <p:pic>
        <p:nvPicPr>
          <p:cNvPr id="1421" name="picture 14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35" y="3080"/>
            <a:ext cx="15335859" cy="10475581"/>
          </a:xfrm>
          <a:prstGeom prst="rect">
            <a:avLst/>
          </a:prstGeom>
        </p:spPr>
      </p:pic>
      <p:pic>
        <p:nvPicPr>
          <p:cNvPr id="1422" name="picture 14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33" y="2711"/>
            <a:ext cx="7668120" cy="10475950"/>
          </a:xfrm>
          <a:prstGeom prst="rect">
            <a:avLst/>
          </a:prstGeom>
        </p:spPr>
      </p:pic>
      <p:sp>
        <p:nvSpPr>
          <p:cNvPr id="1423" name="textbox 1423"/>
          <p:cNvSpPr/>
          <p:nvPr/>
        </p:nvSpPr>
        <p:spPr>
          <a:xfrm>
            <a:off x="365024" y="7997389"/>
            <a:ext cx="6682105" cy="11595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lang="en-US" altLang="en-US" sz="100" dirty="0"/>
          </a:p>
          <a:p>
            <a:pPr marL="12700" indent="1905" algn="l" rtl="0" eaLnBrk="0">
              <a:lnSpc>
                <a:spcPct val="113000"/>
              </a:lnSpc>
              <a:spcBef>
                <a:spcPts val="0"/>
              </a:spcBef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perfect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It's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ready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minutes.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lightweight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alloy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locks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place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using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plastic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hooks.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Fasten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hook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loop.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Interchangeable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versatile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choice,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Easily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collapse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front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attached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stow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carry</a:t>
            </a:r>
            <a:r>
              <a:rPr sz="110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bag</a:t>
            </a:r>
            <a:r>
              <a:rPr sz="110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1100" dirty="0"/>
          </a:p>
          <a:p>
            <a:pPr algn="l" rtl="0" eaLnBrk="0">
              <a:lnSpc>
                <a:spcPct val="108000"/>
              </a:lnSpc>
            </a:pPr>
            <a:endParaRPr lang="en-US" altLang="en-US" sz="1100" dirty="0"/>
          </a:p>
          <a:p>
            <a:pPr algn="l" rtl="0" eaLnBrk="0">
              <a:lnSpc>
                <a:spcPct val="9000"/>
              </a:lnSpc>
            </a:pPr>
            <a:endParaRPr lang="en-US" altLang="en-US" sz="100" dirty="0"/>
          </a:p>
          <a:p>
            <a:pPr marL="24130" algn="l" rtl="0" eaLnBrk="0">
              <a:lnSpc>
                <a:spcPts val="1500"/>
              </a:lnSpc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Its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versatility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2-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minute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setup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well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velcro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attachment,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makes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functional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special</a:t>
            </a:r>
            <a:endParaRPr lang="en-US" altLang="en-US" sz="1100" dirty="0"/>
          </a:p>
        </p:txBody>
      </p:sp>
      <p:sp>
        <p:nvSpPr>
          <p:cNvPr id="1424" name="textbox 1424"/>
          <p:cNvSpPr/>
          <p:nvPr/>
        </p:nvSpPr>
        <p:spPr>
          <a:xfrm>
            <a:off x="368237" y="9317556"/>
            <a:ext cx="5821045" cy="2165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500"/>
              </a:lnSpc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stays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attached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travel/carry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bag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comes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each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purchase.</a:t>
            </a:r>
            <a:endParaRPr lang="en-US" altLang="en-US" sz="1100" dirty="0"/>
          </a:p>
        </p:txBody>
      </p:sp>
      <p:pic>
        <p:nvPicPr>
          <p:cNvPr id="1425" name="picture 14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81603" y="9185239"/>
            <a:ext cx="6647353" cy="131089"/>
          </a:xfrm>
          <a:prstGeom prst="rect">
            <a:avLst/>
          </a:prstGeom>
        </p:spPr>
      </p:pic>
      <p:pic>
        <p:nvPicPr>
          <p:cNvPr id="1426" name="picture 14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0" y="6976332"/>
            <a:ext cx="7642314" cy="3505803"/>
          </a:xfrm>
          <a:prstGeom prst="rect">
            <a:avLst/>
          </a:prstGeom>
        </p:spPr>
      </p:pic>
      <p:sp>
        <p:nvSpPr>
          <p:cNvPr id="1427" name="path"/>
          <p:cNvSpPr/>
          <p:nvPr/>
        </p:nvSpPr>
        <p:spPr>
          <a:xfrm>
            <a:off x="8789354" y="8107688"/>
            <a:ext cx="5433414" cy="737716"/>
          </a:xfrm>
          <a:custGeom>
            <a:avLst/>
            <a:gdLst/>
            <a:ahLst/>
            <a:cxnLst/>
            <a:rect l="0" t="0" r="0" b="0"/>
            <a:pathLst>
              <a:path w="8556" h="1161">
                <a:moveTo>
                  <a:pt x="0" y="5"/>
                </a:moveTo>
                <a:lnTo>
                  <a:pt x="8556" y="5"/>
                </a:lnTo>
                <a:moveTo>
                  <a:pt x="0" y="388"/>
                </a:moveTo>
                <a:lnTo>
                  <a:pt x="8556" y="388"/>
                </a:lnTo>
                <a:moveTo>
                  <a:pt x="0" y="772"/>
                </a:moveTo>
                <a:lnTo>
                  <a:pt x="8556" y="772"/>
                </a:lnTo>
                <a:moveTo>
                  <a:pt x="0" y="1156"/>
                </a:moveTo>
                <a:lnTo>
                  <a:pt x="8556" y="1156"/>
                </a:lnTo>
              </a:path>
            </a:pathLst>
          </a:custGeom>
          <a:noFill/>
          <a:ln w="6350" cap="flat">
            <a:solidFill>
              <a:srgbClr val="9F9FA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64" name="group 164"/>
          <p:cNvGrpSpPr/>
          <p:nvPr/>
        </p:nvGrpSpPr>
        <p:grpSpPr>
          <a:xfrm rot="21600000">
            <a:off x="8008314" y="7867071"/>
            <a:ext cx="6214453" cy="1706537"/>
            <a:chOff x="0" y="0"/>
            <a:chExt cx="6214453" cy="1706537"/>
          </a:xfrm>
        </p:grpSpPr>
        <p:pic>
          <p:nvPicPr>
            <p:cNvPr id="1428" name="picture 14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6214453" cy="1706537"/>
            </a:xfrm>
            <a:prstGeom prst="rect">
              <a:avLst/>
            </a:prstGeom>
          </p:spPr>
        </p:pic>
        <p:sp>
          <p:nvSpPr>
            <p:cNvPr id="1429" name="textbox 1429"/>
            <p:cNvSpPr/>
            <p:nvPr/>
          </p:nvSpPr>
          <p:spPr>
            <a:xfrm>
              <a:off x="85590" y="43717"/>
              <a:ext cx="685165" cy="161543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231140" algn="l" rtl="0" eaLnBrk="0">
                <a:lnSpc>
                  <a:spcPts val="955"/>
                </a:lnSpc>
              </a:pPr>
              <a:r>
                <a:rPr sz="70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Item</a:t>
              </a:r>
              <a:endParaRPr lang="en-US" altLang="en-US" sz="700" dirty="0"/>
            </a:p>
            <a:p>
              <a:pPr marL="120015" algn="l" rtl="0" eaLnBrk="0">
                <a:lnSpc>
                  <a:spcPts val="955"/>
                </a:lnSpc>
                <a:spcBef>
                  <a:spcPts val="100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Frame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</a:t>
              </a:r>
              <a:endParaRPr lang="en-US" altLang="en-US" sz="700" dirty="0"/>
            </a:p>
            <a:p>
              <a:pPr marL="12700" algn="l" rtl="0" eaLnBrk="0">
                <a:lnSpc>
                  <a:spcPts val="955"/>
                </a:lnSpc>
                <a:spcBef>
                  <a:spcPts val="1010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Graphic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cm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  <a:p>
              <a:pPr marL="161290" algn="l" rtl="0" eaLnBrk="0">
                <a:lnSpc>
                  <a:spcPts val="955"/>
                </a:lnSpc>
                <a:spcBef>
                  <a:spcPts val="940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N.W.(k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  <a:p>
              <a:pPr marL="168275" algn="l" rtl="0" eaLnBrk="0">
                <a:lnSpc>
                  <a:spcPts val="955"/>
                </a:lnSpc>
                <a:spcBef>
                  <a:spcPts val="1020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G.W(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  <a:p>
              <a:pPr marL="180975" algn="l" rtl="0" eaLnBrk="0">
                <a:lnSpc>
                  <a:spcPts val="955"/>
                </a:lnSpc>
                <a:spcBef>
                  <a:spcPts val="890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Pcs/ct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</a:t>
              </a:r>
              <a:endParaRPr lang="en-US" altLang="en-US" sz="7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800" dirty="0"/>
            </a:p>
            <a:p>
              <a:pPr marL="24130" algn="l" rtl="0" eaLnBrk="0">
                <a:lnSpc>
                  <a:spcPts val="955"/>
                </a:lnSpc>
                <a:spcBef>
                  <a:spcPts val="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Packing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/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ctn</a:t>
              </a:r>
              <a:endParaRPr lang="en-US" altLang="en-US" sz="700" dirty="0"/>
            </a:p>
          </p:txBody>
        </p:sp>
      </p:grpSp>
      <p:sp>
        <p:nvSpPr>
          <p:cNvPr id="1430" name="textbox 1430"/>
          <p:cNvSpPr/>
          <p:nvPr/>
        </p:nvSpPr>
        <p:spPr>
          <a:xfrm>
            <a:off x="8004665" y="7650841"/>
            <a:ext cx="5608954" cy="18624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9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9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9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900" dirty="0"/>
          </a:p>
          <a:p>
            <a:pPr algn="r" rtl="0" eaLnBrk="0">
              <a:lnSpc>
                <a:spcPct val="82000"/>
              </a:lnSpc>
              <a:spcBef>
                <a:spcPts val="103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6/10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ZD-P20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ZD-PC</a:t>
            </a:r>
            <a:endParaRPr lang="en-US" altLang="en-US" sz="700" dirty="0"/>
          </a:p>
          <a:p>
            <a:pPr algn="r" rtl="0" eaLnBrk="0">
              <a:lnSpc>
                <a:spcPct val="81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(8×3)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1×1</a:t>
            </a:r>
            <a:endParaRPr lang="en-US" altLang="en-US" sz="700" dirty="0"/>
          </a:p>
          <a:p>
            <a:pPr algn="r" rtl="0" eaLnBrk="0">
              <a:lnSpc>
                <a:spcPct val="80000"/>
              </a:lnSpc>
              <a:spcBef>
                <a:spcPts val="1250"/>
              </a:spcBef>
            </a:pP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593×22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177×95</a:t>
            </a:r>
            <a:endParaRPr lang="en-US" altLang="en-US" sz="700" dirty="0"/>
          </a:p>
          <a:p>
            <a:pPr algn="r" rtl="0" eaLnBrk="0">
              <a:lnSpc>
                <a:spcPct val="80000"/>
              </a:lnSpc>
              <a:spcBef>
                <a:spcPts val="1250"/>
              </a:spcBef>
            </a:pP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21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endParaRPr lang="en-US" altLang="en-US" sz="700" dirty="0"/>
          </a:p>
          <a:p>
            <a:pPr algn="r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lang="en-US" altLang="en-US" sz="700" dirty="0"/>
          </a:p>
          <a:p>
            <a:pPr algn="r" rtl="0" eaLnBrk="0">
              <a:lnSpc>
                <a:spcPct val="90000"/>
              </a:lnSpc>
              <a:spcBef>
                <a:spcPts val="1250"/>
              </a:spcBef>
            </a:pP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6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       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6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algn="r" rtl="0" eaLnBrk="0">
              <a:lnSpc>
                <a:spcPct val="80000"/>
              </a:lnSpc>
            </a:pP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68×30×83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23×22×112</a:t>
            </a:r>
            <a:endParaRPr lang="en-US" altLang="en-US" sz="700" dirty="0"/>
          </a:p>
        </p:txBody>
      </p:sp>
      <p:sp>
        <p:nvSpPr>
          <p:cNvPr id="1431" name="textbox 1431"/>
          <p:cNvSpPr/>
          <p:nvPr/>
        </p:nvSpPr>
        <p:spPr>
          <a:xfrm>
            <a:off x="7996017" y="2058997"/>
            <a:ext cx="5284470" cy="12242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79375" algn="l" rtl="0" eaLnBrk="0">
              <a:lnSpc>
                <a:spcPts val="1345"/>
              </a:lnSpc>
              <a:tabLst>
                <a:tab pos="184150" algn="l"/>
              </a:tabLst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</a:t>
            </a:r>
            <a:r>
              <a:rPr sz="900" spc="3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worrying</a:t>
            </a:r>
            <a:r>
              <a:rPr sz="900" spc="3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about</a:t>
            </a:r>
            <a:r>
              <a:rPr sz="900" spc="3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image</a:t>
            </a:r>
            <a:r>
              <a:rPr sz="900" spc="3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details</a:t>
            </a:r>
            <a:r>
              <a:rPr sz="900" spc="3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matching</a:t>
            </a:r>
            <a:r>
              <a:rPr sz="900" spc="3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900" spc="3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900" spc="2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endParaRPr lang="en-US" altLang="en-US" sz="900" dirty="0"/>
          </a:p>
          <a:p>
            <a:pPr marL="20955" algn="l" rtl="0" eaLnBrk="0">
              <a:lnSpc>
                <a:spcPts val="1225"/>
              </a:lnSpc>
              <a:spcBef>
                <a:spcPts val="40"/>
              </a:spcBef>
            </a:pPr>
            <a:r>
              <a:rPr sz="9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r>
              <a:rPr sz="9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lang="en-US" altLang="en-US" sz="900" dirty="0"/>
          </a:p>
          <a:p>
            <a:pPr marL="12700" algn="l" rtl="0" eaLnBrk="0">
              <a:lnSpc>
                <a:spcPts val="1325"/>
              </a:lnSpc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make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great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impression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this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900" spc="2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endParaRPr lang="en-US" altLang="en-US" sz="900" dirty="0"/>
          </a:p>
          <a:p>
            <a:pPr marL="16510" algn="l" rtl="0" eaLnBrk="0">
              <a:lnSpc>
                <a:spcPts val="1205"/>
              </a:lnSpc>
              <a:spcBef>
                <a:spcPts val="40"/>
              </a:spcBef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900" spc="2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900" spc="2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Just</a:t>
            </a:r>
            <a:r>
              <a:rPr sz="900" spc="2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remove</a:t>
            </a:r>
            <a:r>
              <a:rPr sz="900" spc="2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r>
              <a:rPr sz="900" spc="2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spc="2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carry</a:t>
            </a:r>
            <a:endParaRPr lang="en-US" altLang="en-US" sz="900" dirty="0"/>
          </a:p>
          <a:p>
            <a:pPr marL="17145" algn="l" rtl="0" eaLnBrk="0">
              <a:lnSpc>
                <a:spcPts val="1325"/>
              </a:lnSpc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case</a:t>
            </a:r>
            <a:r>
              <a:rPr sz="900" spc="2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spc="2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pull</a:t>
            </a:r>
            <a:r>
              <a:rPr sz="900" spc="2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900" spc="2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900" spc="2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instantly</a:t>
            </a:r>
            <a:r>
              <a:rPr sz="900" spc="2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</a:t>
            </a:r>
            <a:r>
              <a:rPr sz="900" spc="2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900" spc="2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this</a:t>
            </a:r>
            <a:r>
              <a:rPr sz="900" spc="2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amazing</a:t>
            </a:r>
            <a:r>
              <a:rPr sz="900" spc="2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900" spc="2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900" dirty="0"/>
          </a:p>
          <a:p>
            <a:pPr algn="l" rtl="0" eaLnBrk="0">
              <a:lnSpc>
                <a:spcPct val="137000"/>
              </a:lnSpc>
            </a:pPr>
            <a:endParaRPr lang="en-US" altLang="en-US" sz="1000" dirty="0"/>
          </a:p>
          <a:p>
            <a:pPr algn="l" rtl="0" eaLnBrk="0">
              <a:lnSpc>
                <a:spcPct val="126000"/>
              </a:lnSpc>
            </a:pPr>
            <a:endParaRPr lang="en-US" altLang="en-US" sz="200" dirty="0"/>
          </a:p>
          <a:p>
            <a:pPr algn="r" rtl="0" eaLnBrk="0">
              <a:lnSpc>
                <a:spcPct val="82000"/>
              </a:lnSpc>
              <a:spcBef>
                <a:spcPts val="0"/>
              </a:spcBef>
            </a:pPr>
            <a:r>
              <a:rPr sz="1000" spc="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000" spc="1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</a:t>
            </a:r>
            <a:endParaRPr lang="en-US" altLang="en-US" sz="1000" dirty="0"/>
          </a:p>
        </p:txBody>
      </p:sp>
      <p:pic>
        <p:nvPicPr>
          <p:cNvPr id="1432" name="picture 14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021039" y="2139607"/>
            <a:ext cx="54623" cy="53811"/>
          </a:xfrm>
          <a:prstGeom prst="rect">
            <a:avLst/>
          </a:prstGeom>
        </p:spPr>
      </p:pic>
      <p:pic>
        <p:nvPicPr>
          <p:cNvPr id="1433" name="picture 14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835886" y="2867831"/>
            <a:ext cx="3257308" cy="3060651"/>
          </a:xfrm>
          <a:prstGeom prst="rect">
            <a:avLst/>
          </a:prstGeom>
        </p:spPr>
      </p:pic>
      <p:sp>
        <p:nvSpPr>
          <p:cNvPr id="1434" name="textbox 1434"/>
          <p:cNvSpPr/>
          <p:nvPr/>
        </p:nvSpPr>
        <p:spPr>
          <a:xfrm>
            <a:off x="12166479" y="6705486"/>
            <a:ext cx="1127760" cy="2813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ZD-P10</a:t>
            </a:r>
            <a:endParaRPr lang="en-US" altLang="en-US" sz="1000" dirty="0"/>
          </a:p>
          <a:p>
            <a:pPr marL="17780" algn="l" rtl="0" eaLnBrk="0">
              <a:lnSpc>
                <a:spcPts val="985"/>
              </a:lnSpc>
              <a:spcBef>
                <a:spcPts val="55"/>
              </a:spcBef>
            </a:pP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</a:t>
            </a: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700" dirty="0"/>
          </a:p>
        </p:txBody>
      </p:sp>
      <p:sp>
        <p:nvSpPr>
          <p:cNvPr id="1435" name="textbox 1435"/>
          <p:cNvSpPr/>
          <p:nvPr/>
        </p:nvSpPr>
        <p:spPr>
          <a:xfrm>
            <a:off x="11074024" y="3825634"/>
            <a:ext cx="1089660" cy="2774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-1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1000" spc="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000" spc="-1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CP</a:t>
            </a:r>
            <a:r>
              <a:rPr sz="1000" spc="-1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lang="en-US" altLang="en-US" sz="1000" dirty="0"/>
          </a:p>
          <a:p>
            <a:pPr marL="20320" algn="l" rtl="0" eaLnBrk="0">
              <a:lnSpc>
                <a:spcPts val="985"/>
              </a:lnSpc>
              <a:spcBef>
                <a:spcPts val="30"/>
              </a:spcBef>
            </a:pP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curved</a:t>
            </a: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700" dirty="0"/>
          </a:p>
        </p:txBody>
      </p:sp>
      <p:pic>
        <p:nvPicPr>
          <p:cNvPr id="1436" name="picture 143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1831319" y="3837353"/>
            <a:ext cx="2844748" cy="2933683"/>
          </a:xfrm>
          <a:prstGeom prst="rect">
            <a:avLst/>
          </a:prstGeom>
        </p:spPr>
      </p:pic>
      <p:sp>
        <p:nvSpPr>
          <p:cNvPr id="1437" name="textbox 1437"/>
          <p:cNvSpPr/>
          <p:nvPr/>
        </p:nvSpPr>
        <p:spPr>
          <a:xfrm>
            <a:off x="11624652" y="1193617"/>
            <a:ext cx="628015" cy="1511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endParaRPr lang="en-US" altLang="en-US" sz="700" dirty="0"/>
          </a:p>
        </p:txBody>
      </p:sp>
      <p:pic>
        <p:nvPicPr>
          <p:cNvPr id="1438" name="picture 143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1377934" y="1268934"/>
            <a:ext cx="2933700" cy="2057400"/>
          </a:xfrm>
          <a:prstGeom prst="rect">
            <a:avLst/>
          </a:prstGeom>
        </p:spPr>
      </p:pic>
      <p:sp>
        <p:nvSpPr>
          <p:cNvPr id="1439" name="textbox 1439"/>
          <p:cNvSpPr/>
          <p:nvPr/>
        </p:nvSpPr>
        <p:spPr>
          <a:xfrm>
            <a:off x="338666" y="7118429"/>
            <a:ext cx="5908675" cy="8839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8000"/>
              </a:lnSpc>
            </a:pPr>
            <a:r>
              <a:rPr sz="720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UP</a:t>
            </a:r>
            <a:r>
              <a:rPr sz="7200" spc="49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720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DISPLAY</a:t>
            </a:r>
            <a:endParaRPr lang="en-US" altLang="en-US" sz="7200" dirty="0"/>
          </a:p>
        </p:txBody>
      </p:sp>
      <p:sp>
        <p:nvSpPr>
          <p:cNvPr id="1440" name="path"/>
          <p:cNvSpPr/>
          <p:nvPr/>
        </p:nvSpPr>
        <p:spPr>
          <a:xfrm>
            <a:off x="10592803" y="7867070"/>
            <a:ext cx="1822512" cy="1711363"/>
          </a:xfrm>
          <a:custGeom>
            <a:avLst/>
            <a:gdLst/>
            <a:ahLst/>
            <a:cxnLst/>
            <a:rect l="0" t="0" r="0" b="0"/>
            <a:pathLst>
              <a:path w="2870" h="2695">
                <a:moveTo>
                  <a:pt x="10" y="0"/>
                </a:moveTo>
                <a:lnTo>
                  <a:pt x="10" y="2695"/>
                </a:lnTo>
                <a:moveTo>
                  <a:pt x="2860" y="0"/>
                </a:moveTo>
                <a:lnTo>
                  <a:pt x="2860" y="2695"/>
                </a:lnTo>
              </a:path>
            </a:pathLst>
          </a:custGeom>
          <a:noFill/>
          <a:ln w="12700" cap="flat">
            <a:solidFill>
              <a:srgbClr val="F4F5F5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41" name="textbox 1441"/>
          <p:cNvSpPr/>
          <p:nvPr/>
        </p:nvSpPr>
        <p:spPr>
          <a:xfrm>
            <a:off x="336838" y="6035779"/>
            <a:ext cx="4758690" cy="8839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8000"/>
              </a:lnSpc>
              <a:spcBef>
                <a:spcPts val="0"/>
              </a:spcBef>
            </a:pPr>
            <a:r>
              <a:rPr sz="720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EASY</a:t>
            </a:r>
            <a:r>
              <a:rPr sz="7200" spc="345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720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POP</a:t>
            </a:r>
            <a:endParaRPr lang="en-US" altLang="en-US" sz="7200" dirty="0"/>
          </a:p>
        </p:txBody>
      </p:sp>
      <p:pic>
        <p:nvPicPr>
          <p:cNvPr id="1442" name="picture 144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7999513" y="6279930"/>
            <a:ext cx="3372270" cy="839386"/>
          </a:xfrm>
          <a:prstGeom prst="rect">
            <a:avLst/>
          </a:prstGeom>
        </p:spPr>
      </p:pic>
      <p:sp>
        <p:nvSpPr>
          <p:cNvPr id="1443" name="rect"/>
          <p:cNvSpPr/>
          <p:nvPr/>
        </p:nvSpPr>
        <p:spPr>
          <a:xfrm>
            <a:off x="7671079" y="398697"/>
            <a:ext cx="4082453" cy="613447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44" name="textbox 1444"/>
          <p:cNvSpPr/>
          <p:nvPr/>
        </p:nvSpPr>
        <p:spPr>
          <a:xfrm>
            <a:off x="7998556" y="1243023"/>
            <a:ext cx="3277234" cy="5257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indent="3175" algn="l" rtl="0" eaLnBrk="0">
              <a:lnSpc>
                <a:spcPct val="121000"/>
              </a:lnSpc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900" spc="2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900" spc="2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900" spc="2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900" spc="2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900" spc="2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900" spc="2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spc="2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best</a:t>
            </a:r>
            <a:r>
              <a:rPr sz="900" spc="2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</a:t>
            </a:r>
            <a:r>
              <a:rPr sz="900" spc="2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900" spc="2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900" spc="2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next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Trade</a:t>
            </a:r>
            <a:r>
              <a:rPr sz="900" spc="2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</a:t>
            </a:r>
            <a:r>
              <a:rPr sz="900" spc="2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900" spc="2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</a:t>
            </a:r>
            <a:r>
              <a:rPr sz="900" spc="2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900" spc="2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900" dirty="0"/>
          </a:p>
          <a:p>
            <a:pPr marL="76835" algn="l" rtl="0" eaLnBrk="0">
              <a:lnSpc>
                <a:spcPts val="1325"/>
              </a:lnSpc>
              <a:tabLst>
                <a:tab pos="181610" algn="l"/>
              </a:tabLst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</a:t>
            </a:r>
            <a:r>
              <a:rPr sz="900" spc="2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hassles</a:t>
            </a:r>
            <a:r>
              <a:rPr sz="900" spc="2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900" spc="2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bars</a:t>
            </a:r>
            <a:r>
              <a:rPr sz="900" spc="2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900" spc="2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magnets</a:t>
            </a:r>
            <a:endParaRPr lang="en-US" altLang="en-US" sz="900" dirty="0"/>
          </a:p>
        </p:txBody>
      </p:sp>
      <p:pic>
        <p:nvPicPr>
          <p:cNvPr id="1445" name="picture 144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8021039" y="1647311"/>
            <a:ext cx="54623" cy="53034"/>
          </a:xfrm>
          <a:prstGeom prst="rect">
            <a:avLst/>
          </a:prstGeom>
        </p:spPr>
      </p:pic>
      <p:sp>
        <p:nvSpPr>
          <p:cNvPr id="1446" name="textbox 1446"/>
          <p:cNvSpPr/>
          <p:nvPr/>
        </p:nvSpPr>
        <p:spPr>
          <a:xfrm>
            <a:off x="9182841" y="8187445"/>
            <a:ext cx="1041400" cy="1336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(4×3)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Straight/Curved</a:t>
            </a:r>
            <a:endParaRPr lang="en-US" altLang="en-US" sz="700" dirty="0"/>
          </a:p>
          <a:p>
            <a:pPr marL="313690" algn="l" rtl="0" eaLnBrk="0">
              <a:lnSpc>
                <a:spcPct val="80000"/>
              </a:lnSpc>
              <a:spcBef>
                <a:spcPts val="129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300×225</a:t>
            </a:r>
            <a:endParaRPr lang="en-US" altLang="en-US" sz="700" dirty="0"/>
          </a:p>
          <a:p>
            <a:pPr marL="40386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marL="40386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marL="45466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7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28765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30×83</a:t>
            </a:r>
            <a:endParaRPr lang="en-US" altLang="en-US" sz="700" dirty="0"/>
          </a:p>
        </p:txBody>
      </p:sp>
      <p:sp>
        <p:nvSpPr>
          <p:cNvPr id="1447" name="textbox 1447"/>
          <p:cNvSpPr/>
          <p:nvPr/>
        </p:nvSpPr>
        <p:spPr>
          <a:xfrm>
            <a:off x="8084396" y="559365"/>
            <a:ext cx="3638550" cy="3327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2500" b="1" spc="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2500" spc="-1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2500" spc="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2500" spc="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2500" dirty="0"/>
          </a:p>
        </p:txBody>
      </p:sp>
      <p:pic>
        <p:nvPicPr>
          <p:cNvPr id="1448" name="picture 144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4544851" y="9467980"/>
            <a:ext cx="794080" cy="614705"/>
          </a:xfrm>
          <a:prstGeom prst="rect">
            <a:avLst/>
          </a:prstGeom>
        </p:spPr>
      </p:pic>
      <p:pic>
        <p:nvPicPr>
          <p:cNvPr id="1450" name="picture 145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8181982" y="1948124"/>
            <a:ext cx="1549019" cy="119189"/>
          </a:xfrm>
          <a:prstGeom prst="rect">
            <a:avLst/>
          </a:prstGeom>
        </p:spPr>
      </p:pic>
      <p:pic>
        <p:nvPicPr>
          <p:cNvPr id="1451" name="picture 145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8181985" y="1784921"/>
            <a:ext cx="1464055" cy="119188"/>
          </a:xfrm>
          <a:prstGeom prst="rect">
            <a:avLst/>
          </a:prstGeom>
        </p:spPr>
      </p:pic>
      <p:sp>
        <p:nvSpPr>
          <p:cNvPr id="1452" name="textbox 1452"/>
          <p:cNvSpPr/>
          <p:nvPr/>
        </p:nvSpPr>
        <p:spPr>
          <a:xfrm>
            <a:off x="14841294" y="7784334"/>
            <a:ext cx="161289" cy="1583055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1100" dirty="0"/>
          </a:p>
        </p:txBody>
      </p:sp>
      <p:sp>
        <p:nvSpPr>
          <p:cNvPr id="1453" name="textbox 1453"/>
          <p:cNvSpPr/>
          <p:nvPr/>
        </p:nvSpPr>
        <p:spPr>
          <a:xfrm>
            <a:off x="14800135" y="9555687"/>
            <a:ext cx="302259" cy="4933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3000"/>
              </a:lnSpc>
            </a:pPr>
            <a:r>
              <a:rPr sz="20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2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2000" dirty="0"/>
          </a:p>
          <a:p>
            <a:pPr marL="12700" algn="l" rtl="0" eaLnBrk="0">
              <a:lnSpc>
                <a:spcPct val="80000"/>
              </a:lnSpc>
              <a:spcBef>
                <a:spcPts val="15"/>
              </a:spcBef>
            </a:pPr>
            <a:r>
              <a:rPr sz="20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2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lang="en-US" altLang="en-US" sz="2000" dirty="0"/>
          </a:p>
        </p:txBody>
      </p:sp>
      <p:sp>
        <p:nvSpPr>
          <p:cNvPr id="1454" name="rect"/>
          <p:cNvSpPr/>
          <p:nvPr/>
        </p:nvSpPr>
        <p:spPr>
          <a:xfrm>
            <a:off x="8021039" y="1977457"/>
            <a:ext cx="54623" cy="54635"/>
          </a:xfrm>
          <a:prstGeom prst="rect">
            <a:avLst/>
          </a:prstGeom>
          <a:solidFill>
            <a:srgbClr val="5857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55" name="rect"/>
          <p:cNvSpPr/>
          <p:nvPr/>
        </p:nvSpPr>
        <p:spPr>
          <a:xfrm>
            <a:off x="8021039" y="1814255"/>
            <a:ext cx="54623" cy="54635"/>
          </a:xfrm>
          <a:prstGeom prst="rect">
            <a:avLst/>
          </a:prstGeom>
          <a:solidFill>
            <a:srgbClr val="5857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8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6" name="picture 14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6012" cy="10475976"/>
          </a:xfrm>
          <a:prstGeom prst="rect">
            <a:avLst/>
          </a:prstGeom>
        </p:spPr>
      </p:pic>
      <p:grpSp>
        <p:nvGrpSpPr>
          <p:cNvPr id="166" name="group 166"/>
          <p:cNvGrpSpPr/>
          <p:nvPr/>
        </p:nvGrpSpPr>
        <p:grpSpPr>
          <a:xfrm rot="21600000">
            <a:off x="667312" y="1129325"/>
            <a:ext cx="6222996" cy="4394199"/>
            <a:chOff x="0" y="0"/>
            <a:chExt cx="6222996" cy="4394199"/>
          </a:xfrm>
        </p:grpSpPr>
        <p:pic>
          <p:nvPicPr>
            <p:cNvPr id="1457" name="picture 145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222996" cy="4394199"/>
            </a:xfrm>
            <a:prstGeom prst="rect">
              <a:avLst/>
            </a:prstGeom>
          </p:spPr>
        </p:pic>
        <p:sp>
          <p:nvSpPr>
            <p:cNvPr id="1458" name="textbox 1458"/>
            <p:cNvSpPr/>
            <p:nvPr/>
          </p:nvSpPr>
          <p:spPr>
            <a:xfrm>
              <a:off x="-12700" y="-12700"/>
              <a:ext cx="6248400" cy="44196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marL="4635500" algn="l" rtl="0" eaLnBrk="0">
                <a:lnSpc>
                  <a:spcPct val="71000"/>
                </a:lnSpc>
                <a:spcBef>
                  <a:spcPts val="0"/>
                </a:spcBef>
              </a:pPr>
              <a:r>
                <a:rPr sz="1000" spc="0" dirty="0">
                  <a:solidFill>
                    <a:srgbClr val="D3C234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ZD-P20</a:t>
              </a:r>
              <a:endParaRPr lang="en-US" altLang="en-US" sz="1000" dirty="0"/>
            </a:p>
            <a:p>
              <a:pPr marL="4622800" algn="l" rtl="0" eaLnBrk="0">
                <a:lnSpc>
                  <a:spcPts val="985"/>
                </a:lnSpc>
              </a:pPr>
              <a:r>
                <a:rPr sz="700" spc="3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20’</a:t>
              </a:r>
              <a:r>
                <a:rPr sz="700" spc="3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easy</a:t>
              </a:r>
              <a:r>
                <a:rPr sz="700" spc="3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Pop</a:t>
              </a:r>
              <a:r>
                <a:rPr sz="700" spc="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display</a:t>
              </a:r>
              <a:endParaRPr lang="en-US" altLang="en-US" sz="700" dirty="0"/>
            </a:p>
          </p:txBody>
        </p:sp>
      </p:grpSp>
      <p:grpSp>
        <p:nvGrpSpPr>
          <p:cNvPr id="168" name="group 168"/>
          <p:cNvGrpSpPr/>
          <p:nvPr/>
        </p:nvGrpSpPr>
        <p:grpSpPr>
          <a:xfrm rot="21600000">
            <a:off x="838085" y="7842434"/>
            <a:ext cx="6214465" cy="1706524"/>
            <a:chOff x="0" y="0"/>
            <a:chExt cx="6214465" cy="1706524"/>
          </a:xfrm>
        </p:grpSpPr>
        <p:pic>
          <p:nvPicPr>
            <p:cNvPr id="1459" name="picture 145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6214465" cy="1706524"/>
            </a:xfrm>
            <a:prstGeom prst="rect">
              <a:avLst/>
            </a:prstGeom>
          </p:spPr>
        </p:pic>
        <p:sp>
          <p:nvSpPr>
            <p:cNvPr id="1460" name="textbox 1460"/>
            <p:cNvSpPr/>
            <p:nvPr/>
          </p:nvSpPr>
          <p:spPr>
            <a:xfrm>
              <a:off x="3213985" y="72204"/>
              <a:ext cx="637540" cy="157416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marL="150495" algn="l" rtl="0" eaLnBrk="0">
                <a:lnSpc>
                  <a:spcPct val="81000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ZD-P20</a:t>
              </a:r>
              <a:endParaRPr lang="en-US" altLang="en-US" sz="700" dirty="0"/>
            </a:p>
            <a:p>
              <a:pPr marL="12700" algn="l" rtl="0" eaLnBrk="0">
                <a:lnSpc>
                  <a:spcPct val="81000"/>
                </a:lnSpc>
                <a:spcBef>
                  <a:spcPts val="123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ft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(2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×3)Straight</a:t>
              </a:r>
              <a:endParaRPr lang="en-US" altLang="en-US" sz="700" dirty="0"/>
            </a:p>
            <a:p>
              <a:pPr marL="141605" algn="l" rtl="0" eaLnBrk="0">
                <a:lnSpc>
                  <a:spcPct val="80000"/>
                </a:lnSpc>
                <a:spcBef>
                  <a:spcPts val="125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152×225</a:t>
              </a:r>
              <a:endParaRPr lang="en-US" altLang="en-US" sz="700" dirty="0"/>
            </a:p>
            <a:p>
              <a:pPr marL="271145" algn="l" rtl="0" eaLnBrk="0">
                <a:lnSpc>
                  <a:spcPct val="79000"/>
                </a:lnSpc>
                <a:spcBef>
                  <a:spcPts val="1255"/>
                </a:spcBef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</a:t>
              </a:r>
              <a:endParaRPr lang="en-US" altLang="en-US" sz="700" dirty="0"/>
            </a:p>
            <a:p>
              <a:pPr marL="241300" algn="l" rtl="0" eaLnBrk="0">
                <a:lnSpc>
                  <a:spcPct val="80000"/>
                </a:lnSpc>
                <a:spcBef>
                  <a:spcPts val="1245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8.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endParaRPr lang="en-US" altLang="en-US" sz="700" dirty="0"/>
            </a:p>
            <a:p>
              <a:pPr marL="276225" algn="l" rtl="0" eaLnBrk="0">
                <a:lnSpc>
                  <a:spcPct val="80000"/>
                </a:lnSpc>
                <a:spcBef>
                  <a:spcPts val="1250"/>
                </a:spcBef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endParaRPr lang="en-US" altLang="en-US" sz="7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"/>
                </a:lnSpc>
              </a:pPr>
              <a:endParaRPr lang="en-US" altLang="en-US" sz="100" dirty="0"/>
            </a:p>
            <a:p>
              <a:pPr marL="109220" algn="l" rtl="0" eaLnBrk="0">
                <a:lnSpc>
                  <a:spcPct val="80000"/>
                </a:lnSpc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30×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25×83</a:t>
              </a:r>
              <a:endParaRPr lang="en-US" altLang="en-US" sz="700" dirty="0"/>
            </a:p>
          </p:txBody>
        </p:sp>
      </p:grpSp>
      <p:pic>
        <p:nvPicPr>
          <p:cNvPr id="1461" name="picture 146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57567" y="5936468"/>
            <a:ext cx="6123458" cy="1551724"/>
          </a:xfrm>
          <a:prstGeom prst="rect">
            <a:avLst/>
          </a:prstGeom>
        </p:spPr>
      </p:pic>
      <p:sp>
        <p:nvSpPr>
          <p:cNvPr id="1462" name="textbox 1462"/>
          <p:cNvSpPr/>
          <p:nvPr/>
        </p:nvSpPr>
        <p:spPr>
          <a:xfrm>
            <a:off x="923679" y="7886190"/>
            <a:ext cx="684530" cy="16154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31140" algn="l" rtl="0" eaLnBrk="0">
              <a:lnSpc>
                <a:spcPts val="955"/>
              </a:lnSpc>
            </a:pPr>
            <a:r>
              <a:rPr sz="70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120015" algn="l" rtl="0" eaLnBrk="0">
              <a:lnSpc>
                <a:spcPts val="955"/>
              </a:lnSpc>
              <a:spcBef>
                <a:spcPts val="100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700" dirty="0"/>
          </a:p>
          <a:p>
            <a:pPr marL="12700" algn="l" rtl="0" eaLnBrk="0">
              <a:lnSpc>
                <a:spcPts val="955"/>
              </a:lnSpc>
              <a:spcBef>
                <a:spcPts val="101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61290" algn="l" rtl="0" eaLnBrk="0">
              <a:lnSpc>
                <a:spcPts val="955"/>
              </a:lnSpc>
              <a:spcBef>
                <a:spcPts val="94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N.W.(k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68275" algn="l" rtl="0" eaLnBrk="0">
              <a:lnSpc>
                <a:spcPts val="955"/>
              </a:lnSpc>
              <a:spcBef>
                <a:spcPts val="102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G.W(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80975" algn="l" rtl="0" eaLnBrk="0">
              <a:lnSpc>
                <a:spcPts val="955"/>
              </a:lnSpc>
              <a:spcBef>
                <a:spcPts val="89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Pcs/ct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lang="en-US" altLang="en-US" sz="700" dirty="0"/>
          </a:p>
          <a:p>
            <a:pPr algn="l" rtl="0" eaLnBrk="0">
              <a:lnSpc>
                <a:spcPct val="100000"/>
              </a:lnSpc>
            </a:pPr>
            <a:endParaRPr lang="en-US" altLang="en-US" sz="800" dirty="0"/>
          </a:p>
          <a:p>
            <a:pPr marL="24130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ctn</a:t>
            </a:r>
            <a:endParaRPr lang="en-US" altLang="en-US" sz="700" dirty="0"/>
          </a:p>
        </p:txBody>
      </p:sp>
      <p:sp>
        <p:nvSpPr>
          <p:cNvPr id="1463" name="textbox 1463"/>
          <p:cNvSpPr/>
          <p:nvPr/>
        </p:nvSpPr>
        <p:spPr>
          <a:xfrm>
            <a:off x="5802271" y="8135053"/>
            <a:ext cx="798194" cy="13589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(3×3)Straight/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urvde</a:t>
            </a:r>
            <a:endParaRPr lang="en-US" altLang="en-US" sz="700" dirty="0"/>
          </a:p>
          <a:p>
            <a:pPr marL="228600" algn="l" rtl="0" eaLnBrk="0">
              <a:lnSpc>
                <a:spcPct val="80000"/>
              </a:lnSpc>
              <a:spcBef>
                <a:spcPts val="119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5×225</a:t>
            </a:r>
            <a:endParaRPr lang="en-US" altLang="en-US" sz="700" dirty="0"/>
          </a:p>
          <a:p>
            <a:pPr marL="33528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marL="34925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</a:t>
            </a:r>
            <a:endParaRPr lang="en-US" altLang="en-US" sz="700" dirty="0"/>
          </a:p>
          <a:p>
            <a:pPr marL="37084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7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2032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30×83</a:t>
            </a:r>
            <a:endParaRPr lang="en-US" altLang="en-US" sz="700" dirty="0"/>
          </a:p>
        </p:txBody>
      </p:sp>
      <p:sp>
        <p:nvSpPr>
          <p:cNvPr id="1464" name="textbox 1464"/>
          <p:cNvSpPr/>
          <p:nvPr/>
        </p:nvSpPr>
        <p:spPr>
          <a:xfrm>
            <a:off x="670759" y="559750"/>
            <a:ext cx="3638550" cy="3327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2500" b="1" spc="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2500" spc="-1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2500" spc="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2500" spc="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D3C2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2500" dirty="0"/>
          </a:p>
        </p:txBody>
      </p:sp>
      <p:sp>
        <p:nvSpPr>
          <p:cNvPr id="1465" name="textbox 1465"/>
          <p:cNvSpPr/>
          <p:nvPr/>
        </p:nvSpPr>
        <p:spPr>
          <a:xfrm>
            <a:off x="2203572" y="8162847"/>
            <a:ext cx="654684" cy="13309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2x2)Straight</a:t>
            </a:r>
            <a:endParaRPr lang="en-US" altLang="en-US" sz="700" dirty="0"/>
          </a:p>
          <a:p>
            <a:pPr marL="12890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152×152</a:t>
            </a:r>
            <a:endParaRPr lang="en-US" altLang="en-US" sz="700" dirty="0"/>
          </a:p>
          <a:p>
            <a:pPr marL="25527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lang="en-US" altLang="en-US" sz="700" dirty="0"/>
          </a:p>
          <a:p>
            <a:pPr marL="257810" algn="l" rtl="0" eaLnBrk="0">
              <a:lnSpc>
                <a:spcPct val="80000"/>
              </a:lnSpc>
              <a:spcBef>
                <a:spcPts val="124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lang="en-US" altLang="en-US" sz="700" dirty="0"/>
          </a:p>
          <a:p>
            <a:pPr marL="26352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7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9525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×25×83</a:t>
            </a:r>
            <a:endParaRPr lang="en-US" altLang="en-US" sz="700" dirty="0"/>
          </a:p>
        </p:txBody>
      </p:sp>
      <p:grpSp>
        <p:nvGrpSpPr>
          <p:cNvPr id="170" name="group 170"/>
          <p:cNvGrpSpPr/>
          <p:nvPr/>
        </p:nvGrpSpPr>
        <p:grpSpPr>
          <a:xfrm rot="21600000">
            <a:off x="14544726" y="9468357"/>
            <a:ext cx="794207" cy="614705"/>
            <a:chOff x="0" y="0"/>
            <a:chExt cx="794207" cy="614705"/>
          </a:xfrm>
        </p:grpSpPr>
        <p:pic>
          <p:nvPicPr>
            <p:cNvPr id="1466" name="picture 146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794207" cy="614705"/>
            </a:xfrm>
            <a:prstGeom prst="rect">
              <a:avLst/>
            </a:prstGeom>
          </p:spPr>
        </p:pic>
        <p:sp>
          <p:nvSpPr>
            <p:cNvPr id="1467" name="textbox 1467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8067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endParaRPr lang="en-US" altLang="en-US" sz="2000" dirty="0"/>
            </a:p>
            <a:p>
              <a:pPr marL="28067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endParaRPr lang="en-US" altLang="en-US" sz="2000" dirty="0"/>
            </a:p>
          </p:txBody>
        </p:sp>
      </p:grpSp>
      <p:sp>
        <p:nvSpPr>
          <p:cNvPr id="1469" name="textbox 1469"/>
          <p:cNvSpPr/>
          <p:nvPr/>
        </p:nvSpPr>
        <p:spPr>
          <a:xfrm>
            <a:off x="834449" y="7626198"/>
            <a:ext cx="1069975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9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9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9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900" dirty="0"/>
          </a:p>
        </p:txBody>
      </p:sp>
      <p:sp>
        <p:nvSpPr>
          <p:cNvPr id="1470" name="textbox 1470"/>
          <p:cNvSpPr/>
          <p:nvPr/>
        </p:nvSpPr>
        <p:spPr>
          <a:xfrm>
            <a:off x="14841205" y="7784706"/>
            <a:ext cx="161289" cy="1583055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11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1" name="picture 14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5898" cy="10475976"/>
          </a:xfrm>
          <a:prstGeom prst="rect">
            <a:avLst/>
          </a:prstGeom>
        </p:spPr>
      </p:pic>
      <p:pic>
        <p:nvPicPr>
          <p:cNvPr id="1472" name="picture 14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920" y="3079"/>
            <a:ext cx="7671346" cy="10475976"/>
          </a:xfrm>
          <a:prstGeom prst="rect">
            <a:avLst/>
          </a:prstGeom>
        </p:spPr>
      </p:pic>
      <p:pic>
        <p:nvPicPr>
          <p:cNvPr id="1473" name="picture 147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440532" y="1507452"/>
            <a:ext cx="3526218" cy="119151"/>
          </a:xfrm>
          <a:prstGeom prst="rect">
            <a:avLst/>
          </a:prstGeom>
        </p:spPr>
      </p:pic>
      <p:pic>
        <p:nvPicPr>
          <p:cNvPr id="1474" name="picture 14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2364703" y="6154163"/>
            <a:ext cx="1070433" cy="3395005"/>
          </a:xfrm>
          <a:prstGeom prst="rect">
            <a:avLst/>
          </a:prstGeom>
        </p:spPr>
      </p:pic>
      <p:sp>
        <p:nvSpPr>
          <p:cNvPr id="1475" name="rect"/>
          <p:cNvSpPr/>
          <p:nvPr/>
        </p:nvSpPr>
        <p:spPr>
          <a:xfrm>
            <a:off x="11331612" y="5557406"/>
            <a:ext cx="2766021" cy="6350"/>
          </a:xfrm>
          <a:prstGeom prst="rect">
            <a:avLst/>
          </a:prstGeom>
          <a:solidFill>
            <a:srgbClr val="9F9FA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76" name="rect"/>
          <p:cNvSpPr/>
          <p:nvPr/>
        </p:nvSpPr>
        <p:spPr>
          <a:xfrm>
            <a:off x="11331612" y="5801200"/>
            <a:ext cx="2766021" cy="6350"/>
          </a:xfrm>
          <a:prstGeom prst="rect">
            <a:avLst/>
          </a:prstGeom>
          <a:solidFill>
            <a:srgbClr val="9F9FA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77" name="rect"/>
          <p:cNvSpPr/>
          <p:nvPr/>
        </p:nvSpPr>
        <p:spPr>
          <a:xfrm>
            <a:off x="9219672" y="3175178"/>
            <a:ext cx="2766021" cy="6350"/>
          </a:xfrm>
          <a:prstGeom prst="rect">
            <a:avLst/>
          </a:prstGeom>
          <a:solidFill>
            <a:srgbClr val="9F9FA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78" name="rect"/>
          <p:cNvSpPr/>
          <p:nvPr/>
        </p:nvSpPr>
        <p:spPr>
          <a:xfrm>
            <a:off x="9219672" y="2687591"/>
            <a:ext cx="2766021" cy="6350"/>
          </a:xfrm>
          <a:prstGeom prst="rect">
            <a:avLst/>
          </a:prstGeom>
          <a:solidFill>
            <a:srgbClr val="9F9FA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79" name="rect"/>
          <p:cNvSpPr/>
          <p:nvPr/>
        </p:nvSpPr>
        <p:spPr>
          <a:xfrm>
            <a:off x="9219672" y="2931384"/>
            <a:ext cx="2766021" cy="6350"/>
          </a:xfrm>
          <a:prstGeom prst="rect">
            <a:avLst/>
          </a:prstGeom>
          <a:solidFill>
            <a:srgbClr val="9F9FA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72" name="group 172"/>
          <p:cNvGrpSpPr/>
          <p:nvPr/>
        </p:nvGrpSpPr>
        <p:grpSpPr>
          <a:xfrm rot="21600000">
            <a:off x="8438616" y="2446992"/>
            <a:ext cx="3547071" cy="975169"/>
            <a:chOff x="0" y="0"/>
            <a:chExt cx="3547071" cy="975169"/>
          </a:xfrm>
        </p:grpSpPr>
        <p:pic>
          <p:nvPicPr>
            <p:cNvPr id="1480" name="picture 148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3547071" cy="975169"/>
            </a:xfrm>
            <a:prstGeom prst="rect">
              <a:avLst/>
            </a:prstGeom>
          </p:spPr>
        </p:pic>
        <p:sp>
          <p:nvSpPr>
            <p:cNvPr id="1481" name="textbox 1481"/>
            <p:cNvSpPr/>
            <p:nvPr/>
          </p:nvSpPr>
          <p:spPr>
            <a:xfrm>
              <a:off x="-12700" y="-12700"/>
              <a:ext cx="3572509" cy="100076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lang="en-US" altLang="en-US" sz="400" dirty="0"/>
            </a:p>
            <a:p>
              <a:pPr marL="329565" algn="l" rtl="0" eaLnBrk="0">
                <a:lnSpc>
                  <a:spcPts val="955"/>
                </a:lnSpc>
                <a:spcBef>
                  <a:spcPts val="0"/>
                </a:spcBef>
              </a:pPr>
              <a:r>
                <a:rPr sz="70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Ite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</a:t>
              </a:r>
              <a:endParaRPr lang="en-US" altLang="en-US" sz="700" dirty="0"/>
            </a:p>
            <a:p>
              <a:pPr marL="257810" algn="l" rtl="0" eaLnBrk="0">
                <a:lnSpc>
                  <a:spcPts val="955"/>
                </a:lnSpc>
                <a:spcBef>
                  <a:spcPts val="100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Sectio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ns</a:t>
              </a:r>
              <a:endParaRPr lang="en-US" altLang="en-US" sz="700" dirty="0"/>
            </a:p>
            <a:p>
              <a:pPr marL="66675" algn="l" rtl="0" eaLnBrk="0">
                <a:lnSpc>
                  <a:spcPts val="820"/>
                </a:lnSpc>
                <a:spcBef>
                  <a:spcPts val="1115"/>
                </a:spcBef>
              </a:pP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Flag</a:t>
              </a: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Pole</a:t>
              </a: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</a:t>
              </a:r>
              <a:r>
                <a:rPr sz="6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eight</a:t>
              </a: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6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cm</a:t>
              </a: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6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800" dirty="0"/>
            </a:p>
            <a:p>
              <a:pPr marL="111125" algn="l" rtl="0" eaLnBrk="0">
                <a:lnSpc>
                  <a:spcPts val="955"/>
                </a:lnSpc>
                <a:spcBef>
                  <a:spcPts val="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Graph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</a:t>
              </a:r>
              <a:endParaRPr lang="en-US" altLang="en-US" sz="700" dirty="0"/>
            </a:p>
          </p:txBody>
        </p:sp>
      </p:grpSp>
      <p:sp>
        <p:nvSpPr>
          <p:cNvPr id="1482" name="textbox 1482"/>
          <p:cNvSpPr/>
          <p:nvPr/>
        </p:nvSpPr>
        <p:spPr>
          <a:xfrm>
            <a:off x="8425781" y="2033696"/>
            <a:ext cx="3462654" cy="13436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-3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Teardrop</a:t>
            </a:r>
            <a:r>
              <a:rPr sz="1000" spc="-3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3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</a:t>
            </a:r>
            <a:r>
              <a:rPr sz="1000" spc="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endParaRPr lang="en-US" altLang="en-US" sz="1000" dirty="0"/>
          </a:p>
          <a:p>
            <a:pPr marL="17145" algn="l" rtl="0" eaLnBrk="0">
              <a:lnSpc>
                <a:spcPts val="985"/>
              </a:lnSpc>
              <a:spcBef>
                <a:spcPts val="3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DIMENSIONS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Feet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FLT)</a:t>
            </a:r>
            <a:endParaRPr lang="en-US" altLang="en-US" sz="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1994535" algn="l" rtl="0" eaLnBrk="0">
              <a:lnSpc>
                <a:spcPct val="80000"/>
              </a:lnSpc>
              <a:spcBef>
                <a:spcPts val="21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ZD-FLT</a:t>
            </a:r>
            <a:endParaRPr lang="en-US" altLang="en-US" sz="700" dirty="0"/>
          </a:p>
          <a:p>
            <a:pPr algn="r" rtl="0" eaLnBrk="0">
              <a:lnSpc>
                <a:spcPct val="87000"/>
              </a:lnSpc>
              <a:spcBef>
                <a:spcPts val="955"/>
              </a:spcBef>
            </a:pP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Corner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Corner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Corner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Corner+</a:t>
            </a:r>
            <a:endParaRPr lang="en-US" altLang="en-US" sz="600" dirty="0"/>
          </a:p>
          <a:p>
            <a:pPr algn="r" rtl="0" eaLnBrk="0">
              <a:lnSpc>
                <a:spcPct val="89000"/>
              </a:lnSpc>
              <a:spcBef>
                <a:spcPts val="5"/>
              </a:spcBef>
            </a:pPr>
            <a:r>
              <a:rPr sz="6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6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r>
              <a:rPr sz="6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6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6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r>
              <a:rPr sz="6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6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r>
              <a:rPr sz="6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endParaRPr lang="en-US" altLang="en-US" sz="600" dirty="0"/>
          </a:p>
          <a:p>
            <a:pPr marL="1126490" algn="l" rtl="0" eaLnBrk="0">
              <a:lnSpc>
                <a:spcPct val="80000"/>
              </a:lnSpc>
              <a:spcBef>
                <a:spcPts val="985"/>
              </a:spcBef>
            </a:pP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280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350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450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550</a:t>
            </a:r>
            <a:endParaRPr lang="en-US" altLang="en-US" sz="700" dirty="0"/>
          </a:p>
          <a:p>
            <a:pPr algn="l" rtl="0" eaLnBrk="0">
              <a:lnSpc>
                <a:spcPct val="108000"/>
              </a:lnSpc>
            </a:pPr>
            <a:endParaRPr lang="en-US" altLang="en-US" sz="800" dirty="0"/>
          </a:p>
          <a:p>
            <a:pPr marL="432435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68×180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78×240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88×310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92.5×392</a:t>
            </a:r>
            <a:endParaRPr lang="en-US" altLang="en-US" sz="700" dirty="0"/>
          </a:p>
        </p:txBody>
      </p:sp>
      <p:pic>
        <p:nvPicPr>
          <p:cNvPr id="1483" name="picture 148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528918" y="1181046"/>
            <a:ext cx="3499536" cy="119164"/>
          </a:xfrm>
          <a:prstGeom prst="rect">
            <a:avLst/>
          </a:prstGeom>
        </p:spPr>
      </p:pic>
      <p:pic>
        <p:nvPicPr>
          <p:cNvPr id="1484" name="picture 148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359692" y="3663918"/>
            <a:ext cx="1039158" cy="3039414"/>
          </a:xfrm>
          <a:prstGeom prst="rect">
            <a:avLst/>
          </a:prstGeom>
        </p:spPr>
      </p:pic>
      <p:sp>
        <p:nvSpPr>
          <p:cNvPr id="1485" name="textbox 1485"/>
          <p:cNvSpPr/>
          <p:nvPr/>
        </p:nvSpPr>
        <p:spPr>
          <a:xfrm>
            <a:off x="7670724" y="399065"/>
            <a:ext cx="5068570" cy="677544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1000"/>
              </a:lnSpc>
            </a:pPr>
            <a:endParaRPr lang="en-US" altLang="en-US" sz="1000" dirty="0"/>
          </a:p>
          <a:p>
            <a:pPr algn="r" rtl="0" eaLnBrk="0">
              <a:lnSpc>
                <a:spcPct val="81000"/>
              </a:lnSpc>
            </a:pPr>
            <a:r>
              <a:rPr sz="2200" b="1" spc="-4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ALUMINIUM</a:t>
            </a:r>
            <a:r>
              <a:rPr sz="2200" spc="-4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b="1" spc="-4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FLYING</a:t>
            </a:r>
            <a:r>
              <a:rPr sz="2200" spc="-4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b="1" spc="-4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</a:t>
            </a:r>
            <a:r>
              <a:rPr sz="2200" b="1" spc="-3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lang="en-US" altLang="en-US" sz="2200" dirty="0"/>
          </a:p>
        </p:txBody>
      </p:sp>
      <p:pic>
        <p:nvPicPr>
          <p:cNvPr id="1486" name="picture 148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2206504" y="883964"/>
            <a:ext cx="1495533" cy="3554564"/>
          </a:xfrm>
          <a:prstGeom prst="rect">
            <a:avLst/>
          </a:prstGeom>
        </p:spPr>
      </p:pic>
      <p:grpSp>
        <p:nvGrpSpPr>
          <p:cNvPr id="174" name="group 174"/>
          <p:cNvGrpSpPr/>
          <p:nvPr/>
        </p:nvGrpSpPr>
        <p:grpSpPr>
          <a:xfrm rot="21600000">
            <a:off x="11331612" y="6044993"/>
            <a:ext cx="2766026" cy="6350"/>
            <a:chOff x="0" y="0"/>
            <a:chExt cx="2766026" cy="6350"/>
          </a:xfrm>
        </p:grpSpPr>
        <p:sp>
          <p:nvSpPr>
            <p:cNvPr id="1487" name="path"/>
            <p:cNvSpPr/>
            <p:nvPr/>
          </p:nvSpPr>
          <p:spPr>
            <a:xfrm>
              <a:off x="0" y="0"/>
              <a:ext cx="2766021" cy="6350"/>
            </a:xfrm>
            <a:custGeom>
              <a:avLst/>
              <a:gdLst/>
              <a:ahLst/>
              <a:cxnLst/>
              <a:rect l="0" t="0" r="0" b="0"/>
              <a:pathLst>
                <a:path w="4355" h="10">
                  <a:moveTo>
                    <a:pt x="0" y="5"/>
                  </a:moveTo>
                  <a:lnTo>
                    <a:pt x="4355" y="5"/>
                  </a:lnTo>
                </a:path>
              </a:pathLst>
            </a:custGeom>
            <a:noFill/>
            <a:ln w="6350" cap="flat">
              <a:solidFill>
                <a:srgbClr val="9F9FA0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88" name="path"/>
            <p:cNvSpPr/>
            <p:nvPr/>
          </p:nvSpPr>
          <p:spPr>
            <a:xfrm>
              <a:off x="4" y="0"/>
              <a:ext cx="2766021" cy="6350"/>
            </a:xfrm>
            <a:custGeom>
              <a:avLst/>
              <a:gdLst/>
              <a:ahLst/>
              <a:cxnLst/>
              <a:rect l="0" t="0" r="0" b="0"/>
              <a:pathLst>
                <a:path w="4355" h="10">
                  <a:moveTo>
                    <a:pt x="4355" y="5"/>
                  </a:moveTo>
                  <a:lnTo>
                    <a:pt x="0" y="5"/>
                  </a:lnTo>
                </a:path>
              </a:pathLst>
            </a:custGeom>
            <a:noFill/>
            <a:ln w="6350" cap="flat">
              <a:solidFill>
                <a:srgbClr val="F4F5F5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1489" name="textbox 1489"/>
          <p:cNvSpPr/>
          <p:nvPr/>
        </p:nvSpPr>
        <p:spPr>
          <a:xfrm>
            <a:off x="8427432" y="1618316"/>
            <a:ext cx="3698875" cy="199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advertising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space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logo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advertisements.</a:t>
            </a:r>
            <a:endParaRPr lang="en-US" altLang="en-US" sz="1000" dirty="0"/>
          </a:p>
        </p:txBody>
      </p:sp>
      <p:sp>
        <p:nvSpPr>
          <p:cNvPr id="1490" name="textbox 1490"/>
          <p:cNvSpPr/>
          <p:nvPr/>
        </p:nvSpPr>
        <p:spPr>
          <a:xfrm>
            <a:off x="8427432" y="1291924"/>
            <a:ext cx="3712845" cy="199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organizations,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will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attract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eyes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passersby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its</a:t>
            </a:r>
            <a:endParaRPr lang="en-US" altLang="en-US" sz="1000" dirty="0"/>
          </a:p>
        </p:txBody>
      </p:sp>
      <p:sp>
        <p:nvSpPr>
          <p:cNvPr id="1491" name="rect"/>
          <p:cNvSpPr/>
          <p:nvPr/>
        </p:nvSpPr>
        <p:spPr>
          <a:xfrm>
            <a:off x="9219672" y="3418971"/>
            <a:ext cx="2766022" cy="6350"/>
          </a:xfrm>
          <a:prstGeom prst="rect">
            <a:avLst/>
          </a:prstGeom>
          <a:solidFill>
            <a:srgbClr val="E8E8E9">
              <a:alpha val="97647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92" name="rect"/>
          <p:cNvSpPr/>
          <p:nvPr/>
        </p:nvSpPr>
        <p:spPr>
          <a:xfrm>
            <a:off x="11331612" y="5313614"/>
            <a:ext cx="2766021" cy="6350"/>
          </a:xfrm>
          <a:prstGeom prst="rect">
            <a:avLst/>
          </a:prstGeom>
          <a:solidFill>
            <a:srgbClr val="9F9FA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76" name="group 176"/>
          <p:cNvGrpSpPr/>
          <p:nvPr/>
        </p:nvGrpSpPr>
        <p:grpSpPr>
          <a:xfrm rot="21600000">
            <a:off x="10550562" y="5072996"/>
            <a:ext cx="3547072" cy="975169"/>
            <a:chOff x="0" y="0"/>
            <a:chExt cx="3547072" cy="975169"/>
          </a:xfrm>
        </p:grpSpPr>
        <p:pic>
          <p:nvPicPr>
            <p:cNvPr id="1493" name="picture 149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3547072" cy="975169"/>
            </a:xfrm>
            <a:prstGeom prst="rect">
              <a:avLst/>
            </a:prstGeom>
          </p:spPr>
        </p:pic>
        <p:sp>
          <p:nvSpPr>
            <p:cNvPr id="1494" name="textbox 1494"/>
            <p:cNvSpPr/>
            <p:nvPr/>
          </p:nvSpPr>
          <p:spPr>
            <a:xfrm>
              <a:off x="-12700" y="-12700"/>
              <a:ext cx="3572509" cy="100076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lang="en-US" altLang="en-US" sz="400" dirty="0"/>
            </a:p>
            <a:p>
              <a:pPr marL="329565" algn="l" rtl="0" eaLnBrk="0">
                <a:lnSpc>
                  <a:spcPts val="955"/>
                </a:lnSpc>
                <a:spcBef>
                  <a:spcPts val="0"/>
                </a:spcBef>
              </a:pPr>
              <a:r>
                <a:rPr sz="70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Ite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</a:t>
              </a:r>
              <a:endParaRPr lang="en-US" altLang="en-US" sz="700" dirty="0"/>
            </a:p>
            <a:p>
              <a:pPr marL="257810" algn="l" rtl="0" eaLnBrk="0">
                <a:lnSpc>
                  <a:spcPts val="955"/>
                </a:lnSpc>
                <a:spcBef>
                  <a:spcPts val="100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Sectio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ns</a:t>
              </a:r>
              <a:endParaRPr lang="en-US" altLang="en-US" sz="700" dirty="0"/>
            </a:p>
            <a:p>
              <a:pPr marL="75565" algn="l" rtl="0" eaLnBrk="0">
                <a:lnSpc>
                  <a:spcPts val="820"/>
                </a:lnSpc>
                <a:spcBef>
                  <a:spcPts val="1115"/>
                </a:spcBef>
              </a:pP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Flag</a:t>
              </a: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Pole</a:t>
              </a: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</a:t>
              </a:r>
              <a:r>
                <a:rPr sz="6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eight</a:t>
              </a: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6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cm</a:t>
              </a: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6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800" dirty="0"/>
            </a:p>
            <a:p>
              <a:pPr marL="111125" algn="l" rtl="0" eaLnBrk="0">
                <a:lnSpc>
                  <a:spcPts val="955"/>
                </a:lnSpc>
                <a:spcBef>
                  <a:spcPts val="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Graph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</a:t>
              </a:r>
              <a:endParaRPr lang="en-US" altLang="en-US" sz="700" dirty="0"/>
            </a:p>
          </p:txBody>
        </p:sp>
      </p:grpSp>
      <p:sp>
        <p:nvSpPr>
          <p:cNvPr id="1495" name="textbox 1495"/>
          <p:cNvSpPr/>
          <p:nvPr/>
        </p:nvSpPr>
        <p:spPr>
          <a:xfrm>
            <a:off x="10541879" y="4659720"/>
            <a:ext cx="3458845" cy="13436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5875" algn="l" rtl="0" eaLnBrk="0">
              <a:lnSpc>
                <a:spcPts val="1365"/>
              </a:lnSpc>
            </a:pPr>
            <a:r>
              <a:rPr sz="1000" spc="-4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Feather</a:t>
            </a:r>
            <a:r>
              <a:rPr sz="1000" spc="-4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4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</a:t>
            </a:r>
            <a:r>
              <a:rPr sz="1000" spc="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ner</a:t>
            </a:r>
            <a:endParaRPr lang="en-US" altLang="en-US" sz="1000" dirty="0"/>
          </a:p>
          <a:p>
            <a:pPr marL="12700" algn="l" rtl="0" eaLnBrk="0">
              <a:lnSpc>
                <a:spcPts val="985"/>
              </a:lnSpc>
              <a:spcBef>
                <a:spcPts val="3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DIMENSIONS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Feet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1990725" algn="l" rtl="0" eaLnBrk="0">
              <a:lnSpc>
                <a:spcPct val="80000"/>
              </a:lnSpc>
              <a:spcBef>
                <a:spcPts val="21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ZD-FL1</a:t>
            </a:r>
            <a:endParaRPr lang="en-US" altLang="en-US" sz="700" dirty="0"/>
          </a:p>
          <a:p>
            <a:pPr algn="r" rtl="0" eaLnBrk="0">
              <a:lnSpc>
                <a:spcPct val="87000"/>
              </a:lnSpc>
              <a:spcBef>
                <a:spcPts val="955"/>
              </a:spcBef>
            </a:pP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Corner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Corner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Corner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6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Corner+</a:t>
            </a:r>
            <a:endParaRPr lang="en-US" altLang="en-US" sz="600" dirty="0"/>
          </a:p>
          <a:p>
            <a:pPr algn="r" rtl="0" eaLnBrk="0">
              <a:lnSpc>
                <a:spcPct val="89000"/>
              </a:lnSpc>
              <a:spcBef>
                <a:spcPts val="5"/>
              </a:spcBef>
            </a:pPr>
            <a:r>
              <a:rPr sz="6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6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r>
              <a:rPr sz="6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6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6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r>
              <a:rPr sz="6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6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r>
              <a:rPr sz="6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endParaRPr lang="en-US" altLang="en-US" sz="600" dirty="0"/>
          </a:p>
          <a:p>
            <a:pPr marL="1122680" algn="l" rtl="0" eaLnBrk="0">
              <a:lnSpc>
                <a:spcPct val="80000"/>
              </a:lnSpc>
              <a:spcBef>
                <a:spcPts val="985"/>
              </a:spcBef>
            </a:pP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280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350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450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550</a:t>
            </a:r>
            <a:endParaRPr lang="en-US" altLang="en-US" sz="700" dirty="0"/>
          </a:p>
          <a:p>
            <a:pPr algn="l" rtl="0" eaLnBrk="0">
              <a:lnSpc>
                <a:spcPct val="108000"/>
              </a:lnSpc>
            </a:pPr>
            <a:endParaRPr lang="en-US" altLang="en-US" sz="800" dirty="0"/>
          </a:p>
          <a:p>
            <a:pPr marL="428625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53×202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58×275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65×350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72.5×447</a:t>
            </a:r>
            <a:endParaRPr lang="en-US" altLang="en-US" sz="700" dirty="0"/>
          </a:p>
        </p:txBody>
      </p:sp>
      <p:pic>
        <p:nvPicPr>
          <p:cNvPr id="1496" name="picture 149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609189" y="1016386"/>
            <a:ext cx="5664189" cy="9006268"/>
          </a:xfrm>
          <a:prstGeom prst="rect">
            <a:avLst/>
          </a:prstGeom>
        </p:spPr>
      </p:pic>
      <p:sp>
        <p:nvSpPr>
          <p:cNvPr id="1497" name="textbox 1497"/>
          <p:cNvSpPr/>
          <p:nvPr/>
        </p:nvSpPr>
        <p:spPr>
          <a:xfrm>
            <a:off x="744530" y="6975605"/>
            <a:ext cx="6648450" cy="18084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lang="en-US" altLang="en-US" sz="100" dirty="0"/>
          </a:p>
          <a:p>
            <a:pPr marL="21590" algn="l" rtl="0" eaLnBrk="0">
              <a:lnSpc>
                <a:spcPct val="76000"/>
              </a:lnSpc>
            </a:pPr>
            <a:r>
              <a:rPr sz="8800" spc="5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DISPLA</a:t>
            </a:r>
            <a:r>
              <a:rPr sz="8800" spc="49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Y</a:t>
            </a:r>
            <a:endParaRPr lang="en-US" altLang="en-US" sz="8800" dirty="0"/>
          </a:p>
          <a:p>
            <a:pPr marL="17145" indent="-4445" algn="l" rtl="0" eaLnBrk="0">
              <a:lnSpc>
                <a:spcPct val="113000"/>
              </a:lnSpc>
              <a:spcBef>
                <a:spcPts val="25"/>
              </a:spcBef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pavement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sidewalk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sign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ideal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draw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customers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business.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double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side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outdoor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signage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perfect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sidewalk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sign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advertise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sales,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promotions,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current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specials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ofering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front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opening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aluminium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snapframes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makes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changing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message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extremely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quick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glare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PVC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poster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covers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ensure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clarity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message.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carry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handle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wheeled</a:t>
            </a:r>
            <a:endParaRPr lang="en-US" altLang="en-US" sz="1100" dirty="0"/>
          </a:p>
        </p:txBody>
      </p:sp>
      <p:sp>
        <p:nvSpPr>
          <p:cNvPr id="1498" name="textbox 1498"/>
          <p:cNvSpPr/>
          <p:nvPr/>
        </p:nvSpPr>
        <p:spPr>
          <a:xfrm>
            <a:off x="744678" y="5892896"/>
            <a:ext cx="6247765" cy="10750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8000"/>
              </a:lnSpc>
              <a:spcBef>
                <a:spcPts val="0"/>
              </a:spcBef>
            </a:pPr>
            <a:r>
              <a:rPr sz="8800" spc="8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OUTDOO</a:t>
            </a:r>
            <a:r>
              <a:rPr sz="8800" spc="8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</a:t>
            </a:r>
            <a:endParaRPr lang="en-US" altLang="en-US" sz="8800" dirty="0"/>
          </a:p>
        </p:txBody>
      </p:sp>
      <p:sp>
        <p:nvSpPr>
          <p:cNvPr id="1499" name="rect"/>
          <p:cNvSpPr/>
          <p:nvPr/>
        </p:nvSpPr>
        <p:spPr>
          <a:xfrm>
            <a:off x="9219672" y="8821666"/>
            <a:ext cx="2766021" cy="6350"/>
          </a:xfrm>
          <a:prstGeom prst="rect">
            <a:avLst/>
          </a:prstGeom>
          <a:solidFill>
            <a:srgbClr val="9F9FA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00" name="rect"/>
          <p:cNvSpPr/>
          <p:nvPr/>
        </p:nvSpPr>
        <p:spPr>
          <a:xfrm>
            <a:off x="9219672" y="8577874"/>
            <a:ext cx="2766021" cy="6350"/>
          </a:xfrm>
          <a:prstGeom prst="rect">
            <a:avLst/>
          </a:prstGeom>
          <a:solidFill>
            <a:srgbClr val="9F9FA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01" name="rect"/>
          <p:cNvSpPr/>
          <p:nvPr/>
        </p:nvSpPr>
        <p:spPr>
          <a:xfrm>
            <a:off x="9219672" y="8334081"/>
            <a:ext cx="2766021" cy="6350"/>
          </a:xfrm>
          <a:prstGeom prst="rect">
            <a:avLst/>
          </a:prstGeom>
          <a:solidFill>
            <a:srgbClr val="9F9FA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78" name="group 178"/>
          <p:cNvGrpSpPr/>
          <p:nvPr/>
        </p:nvGrpSpPr>
        <p:grpSpPr>
          <a:xfrm rot="21600000">
            <a:off x="8438616" y="8093462"/>
            <a:ext cx="3547071" cy="975169"/>
            <a:chOff x="0" y="0"/>
            <a:chExt cx="3547071" cy="975169"/>
          </a:xfrm>
        </p:grpSpPr>
        <p:pic>
          <p:nvPicPr>
            <p:cNvPr id="1502" name="picture 150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3547071" cy="975169"/>
            </a:xfrm>
            <a:prstGeom prst="rect">
              <a:avLst/>
            </a:prstGeom>
          </p:spPr>
        </p:pic>
        <p:sp>
          <p:nvSpPr>
            <p:cNvPr id="1503" name="textbox 1503"/>
            <p:cNvSpPr/>
            <p:nvPr/>
          </p:nvSpPr>
          <p:spPr>
            <a:xfrm>
              <a:off x="-12700" y="-12700"/>
              <a:ext cx="3572509" cy="100076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lang="en-US" altLang="en-US" sz="400" dirty="0"/>
            </a:p>
            <a:p>
              <a:pPr marL="329565" algn="l" rtl="0" eaLnBrk="0">
                <a:lnSpc>
                  <a:spcPts val="955"/>
                </a:lnSpc>
                <a:spcBef>
                  <a:spcPts val="0"/>
                </a:spcBef>
              </a:pPr>
              <a:r>
                <a:rPr sz="70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Ite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</a:t>
              </a:r>
              <a:endParaRPr lang="en-US" altLang="en-US" sz="700" dirty="0"/>
            </a:p>
            <a:p>
              <a:pPr marL="257810" algn="l" rtl="0" eaLnBrk="0">
                <a:lnSpc>
                  <a:spcPts val="955"/>
                </a:lnSpc>
                <a:spcBef>
                  <a:spcPts val="100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Sectio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ns</a:t>
              </a:r>
              <a:endParaRPr lang="en-US" altLang="en-US" sz="700" dirty="0"/>
            </a:p>
            <a:p>
              <a:pPr marL="77470" algn="l" rtl="0" eaLnBrk="0">
                <a:lnSpc>
                  <a:spcPts val="820"/>
                </a:lnSpc>
                <a:spcBef>
                  <a:spcPts val="1115"/>
                </a:spcBef>
              </a:pP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Flag</a:t>
              </a: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Pole</a:t>
              </a: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</a:t>
              </a:r>
              <a:r>
                <a:rPr sz="6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eight</a:t>
              </a: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6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cm</a:t>
              </a:r>
              <a:r>
                <a:rPr sz="6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6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800" dirty="0"/>
            </a:p>
            <a:p>
              <a:pPr marL="111125" algn="l" rtl="0" eaLnBrk="0">
                <a:lnSpc>
                  <a:spcPts val="955"/>
                </a:lnSpc>
                <a:spcBef>
                  <a:spcPts val="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Graph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</a:t>
              </a:r>
              <a:endParaRPr lang="en-US" altLang="en-US" sz="700" dirty="0"/>
            </a:p>
          </p:txBody>
        </p:sp>
      </p:grpSp>
      <p:sp>
        <p:nvSpPr>
          <p:cNvPr id="1504" name="textbox 1504"/>
          <p:cNvSpPr/>
          <p:nvPr/>
        </p:nvSpPr>
        <p:spPr>
          <a:xfrm>
            <a:off x="8429934" y="7680173"/>
            <a:ext cx="3468370" cy="13436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5875" algn="l" rtl="0" eaLnBrk="0">
              <a:lnSpc>
                <a:spcPts val="1365"/>
              </a:lnSpc>
            </a:pPr>
            <a:r>
              <a:rPr sz="1000" spc="-3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Rectangular</a:t>
            </a:r>
            <a:r>
              <a:rPr sz="1000" spc="-3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1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1000" spc="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anner</a:t>
            </a:r>
            <a:endParaRPr lang="en-US" altLang="en-US" sz="1000" dirty="0"/>
          </a:p>
          <a:p>
            <a:pPr marL="12700" algn="l" rtl="0" eaLnBrk="0">
              <a:lnSpc>
                <a:spcPts val="985"/>
              </a:lnSpc>
              <a:spcBef>
                <a:spcPts val="35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DIMENSIONS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Feet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FLR)</a:t>
            </a:r>
            <a:endParaRPr lang="en-US" altLang="en-US" sz="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1990725" algn="l" rtl="0" eaLnBrk="0">
              <a:lnSpc>
                <a:spcPct val="80000"/>
              </a:lnSpc>
              <a:spcBef>
                <a:spcPts val="21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ZD-FLR</a:t>
            </a:r>
            <a:endParaRPr lang="en-US" altLang="en-US" sz="700" dirty="0"/>
          </a:p>
          <a:p>
            <a:pPr algn="r" rtl="0" eaLnBrk="0">
              <a:lnSpc>
                <a:spcPct val="81000"/>
              </a:lnSpc>
              <a:spcBef>
                <a:spcPts val="850"/>
              </a:spcBef>
            </a:pP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Corner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Corner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Corner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2pcs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Corner+</a:t>
            </a:r>
            <a:endParaRPr lang="en-US" altLang="en-US" sz="700" dirty="0"/>
          </a:p>
          <a:p>
            <a:pPr algn="r" rtl="0" eaLnBrk="0">
              <a:lnSpc>
                <a:spcPct val="80000"/>
              </a:lnSpc>
              <a:spcBef>
                <a:spcPts val="130"/>
              </a:spcBef>
            </a:pP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4pcs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endParaRPr lang="en-US" altLang="en-US" sz="700" dirty="0"/>
          </a:p>
          <a:p>
            <a:pPr marL="1122680" algn="l" rtl="0" eaLnBrk="0">
              <a:lnSpc>
                <a:spcPct val="80000"/>
              </a:lnSpc>
              <a:spcBef>
                <a:spcPts val="885"/>
              </a:spcBef>
            </a:pP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280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350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450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550</a:t>
            </a:r>
            <a:endParaRPr lang="en-US" altLang="en-US" sz="700" dirty="0"/>
          </a:p>
          <a:p>
            <a:pPr algn="l" rtl="0" eaLnBrk="0">
              <a:lnSpc>
                <a:spcPct val="108000"/>
              </a:lnSpc>
            </a:pPr>
            <a:endParaRPr lang="en-US" altLang="en-US" sz="800" dirty="0"/>
          </a:p>
          <a:p>
            <a:pPr marL="428625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67.5×24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67.5×311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77.5×390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77.5×490</a:t>
            </a:r>
            <a:endParaRPr lang="en-US" altLang="en-US" sz="700" dirty="0"/>
          </a:p>
        </p:txBody>
      </p:sp>
      <p:pic>
        <p:nvPicPr>
          <p:cNvPr id="1505" name="picture 150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762693" y="8808439"/>
            <a:ext cx="6600575" cy="131117"/>
          </a:xfrm>
          <a:prstGeom prst="rect">
            <a:avLst/>
          </a:prstGeom>
        </p:spPr>
      </p:pic>
      <p:pic>
        <p:nvPicPr>
          <p:cNvPr id="1506" name="picture 150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4544612" y="9468346"/>
            <a:ext cx="794219" cy="614705"/>
          </a:xfrm>
          <a:prstGeom prst="rect">
            <a:avLst/>
          </a:prstGeom>
        </p:spPr>
      </p:pic>
      <p:sp>
        <p:nvSpPr>
          <p:cNvPr id="1507" name="textbox 1507"/>
          <p:cNvSpPr/>
          <p:nvPr/>
        </p:nvSpPr>
        <p:spPr>
          <a:xfrm>
            <a:off x="753751" y="8940748"/>
            <a:ext cx="1748154" cy="2165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500"/>
              </a:lnSpc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defection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1100" dirty="0"/>
          </a:p>
        </p:txBody>
      </p:sp>
      <p:sp>
        <p:nvSpPr>
          <p:cNvPr id="1509" name="textbox 1509"/>
          <p:cNvSpPr/>
          <p:nvPr/>
        </p:nvSpPr>
        <p:spPr>
          <a:xfrm>
            <a:off x="14841108" y="8001372"/>
            <a:ext cx="161289" cy="1362075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DOOR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1100" dirty="0"/>
          </a:p>
        </p:txBody>
      </p:sp>
      <p:sp>
        <p:nvSpPr>
          <p:cNvPr id="1510" name="textbox 1510"/>
          <p:cNvSpPr/>
          <p:nvPr/>
        </p:nvSpPr>
        <p:spPr>
          <a:xfrm>
            <a:off x="8070571" y="590839"/>
            <a:ext cx="696594" cy="2927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2200" b="1" spc="-8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</a:t>
            </a:r>
            <a:r>
              <a:rPr sz="2200" b="1" spc="-6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endParaRPr lang="en-US" altLang="en-US" sz="2200" dirty="0"/>
          </a:p>
        </p:txBody>
      </p:sp>
      <p:sp>
        <p:nvSpPr>
          <p:cNvPr id="1511" name="textbox 1511"/>
          <p:cNvSpPr/>
          <p:nvPr/>
        </p:nvSpPr>
        <p:spPr>
          <a:xfrm>
            <a:off x="14799899" y="9556072"/>
            <a:ext cx="302259" cy="4933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3000"/>
              </a:lnSpc>
            </a:pPr>
            <a:r>
              <a:rPr sz="20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2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endParaRPr lang="en-US" altLang="en-US" sz="2000" dirty="0"/>
          </a:p>
          <a:p>
            <a:pPr marL="12700" algn="l" rtl="0" eaLnBrk="0">
              <a:lnSpc>
                <a:spcPct val="80000"/>
              </a:lnSpc>
              <a:spcBef>
                <a:spcPts val="15"/>
              </a:spcBef>
            </a:pPr>
            <a:r>
              <a:rPr sz="20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2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endParaRPr lang="en-US" altLang="en-US" sz="2000" dirty="0"/>
          </a:p>
        </p:txBody>
      </p:sp>
      <p:pic>
        <p:nvPicPr>
          <p:cNvPr id="1512" name="picture 15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457668" y="505133"/>
            <a:ext cx="634129" cy="128709"/>
          </a:xfrm>
          <a:prstGeom prst="rect">
            <a:avLst/>
          </a:prstGeom>
        </p:spPr>
      </p:pic>
      <p:pic>
        <p:nvPicPr>
          <p:cNvPr id="1513" name="picture 15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457048" y="655490"/>
            <a:ext cx="607978" cy="128117"/>
          </a:xfrm>
          <a:prstGeom prst="rect">
            <a:avLst/>
          </a:prstGeom>
        </p:spPr>
      </p:pic>
      <p:pic>
        <p:nvPicPr>
          <p:cNvPr id="1514" name="picture 15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587483" y="805266"/>
            <a:ext cx="469726" cy="128130"/>
          </a:xfrm>
          <a:prstGeom prst="rect">
            <a:avLst/>
          </a:prstGeom>
        </p:spPr>
      </p:pic>
      <p:pic>
        <p:nvPicPr>
          <p:cNvPr id="1515" name="picture 15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880515" y="377673"/>
            <a:ext cx="211283" cy="127520"/>
          </a:xfrm>
          <a:prstGeom prst="rect">
            <a:avLst/>
          </a:prstGeom>
        </p:spPr>
      </p:pic>
      <p:grpSp>
        <p:nvGrpSpPr>
          <p:cNvPr id="180" name="group 180"/>
          <p:cNvGrpSpPr/>
          <p:nvPr/>
        </p:nvGrpSpPr>
        <p:grpSpPr>
          <a:xfrm rot="21600000">
            <a:off x="9219672" y="9065448"/>
            <a:ext cx="2766022" cy="6350"/>
            <a:chOff x="0" y="0"/>
            <a:chExt cx="2766022" cy="6350"/>
          </a:xfrm>
        </p:grpSpPr>
        <p:sp>
          <p:nvSpPr>
            <p:cNvPr id="1516" name="path"/>
            <p:cNvSpPr/>
            <p:nvPr/>
          </p:nvSpPr>
          <p:spPr>
            <a:xfrm>
              <a:off x="0" y="0"/>
              <a:ext cx="2766021" cy="6350"/>
            </a:xfrm>
            <a:custGeom>
              <a:avLst/>
              <a:gdLst/>
              <a:ahLst/>
              <a:cxnLst/>
              <a:rect l="0" t="0" r="0" b="0"/>
              <a:pathLst>
                <a:path w="4355" h="10">
                  <a:moveTo>
                    <a:pt x="0" y="5"/>
                  </a:moveTo>
                  <a:lnTo>
                    <a:pt x="4355" y="5"/>
                  </a:lnTo>
                </a:path>
              </a:pathLst>
            </a:custGeom>
            <a:noFill/>
            <a:ln w="6350" cap="flat">
              <a:solidFill>
                <a:srgbClr val="9F9FA0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17" name="path"/>
            <p:cNvSpPr/>
            <p:nvPr/>
          </p:nvSpPr>
          <p:spPr>
            <a:xfrm>
              <a:off x="0" y="0"/>
              <a:ext cx="2766021" cy="6350"/>
            </a:xfrm>
            <a:custGeom>
              <a:avLst/>
              <a:gdLst/>
              <a:ahLst/>
              <a:cxnLst/>
              <a:rect l="0" t="0" r="0" b="0"/>
              <a:pathLst>
                <a:path w="4355" h="10">
                  <a:moveTo>
                    <a:pt x="4355" y="5"/>
                  </a:moveTo>
                  <a:lnTo>
                    <a:pt x="0" y="5"/>
                  </a:lnTo>
                </a:path>
              </a:pathLst>
            </a:custGeom>
            <a:noFill/>
            <a:ln w="6350" cap="flat">
              <a:solidFill>
                <a:srgbClr val="F4F5F5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1518" name="picture 151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457042" y="805245"/>
            <a:ext cx="96710" cy="128130"/>
          </a:xfrm>
          <a:prstGeom prst="rect">
            <a:avLst/>
          </a:prstGeom>
        </p:spPr>
      </p:pic>
      <p:sp>
        <p:nvSpPr>
          <p:cNvPr id="1519" name="textbox 1519"/>
          <p:cNvSpPr/>
          <p:nvPr/>
        </p:nvSpPr>
        <p:spPr>
          <a:xfrm>
            <a:off x="8428956" y="1168220"/>
            <a:ext cx="118745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lang="en-US" altLang="en-US" sz="10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12795885" y="359410"/>
            <a:ext cx="2045335" cy="42418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21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0" name="picture 15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5987" cy="10475976"/>
          </a:xfrm>
          <a:prstGeom prst="rect">
            <a:avLst/>
          </a:prstGeom>
        </p:spPr>
      </p:pic>
      <p:grpSp>
        <p:nvGrpSpPr>
          <p:cNvPr id="182" name="group 182"/>
          <p:cNvGrpSpPr/>
          <p:nvPr/>
        </p:nvGrpSpPr>
        <p:grpSpPr>
          <a:xfrm rot="21600000">
            <a:off x="8555223" y="5345308"/>
            <a:ext cx="5826816" cy="4149878"/>
            <a:chOff x="0" y="0"/>
            <a:chExt cx="5826816" cy="4149878"/>
          </a:xfrm>
        </p:grpSpPr>
        <p:pic>
          <p:nvPicPr>
            <p:cNvPr id="1521" name="picture 15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81845"/>
              <a:ext cx="5826816" cy="3996208"/>
            </a:xfrm>
            <a:prstGeom prst="rect">
              <a:avLst/>
            </a:prstGeom>
          </p:spPr>
        </p:pic>
        <p:pic>
          <p:nvPicPr>
            <p:cNvPr id="1522" name="picture 15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2924381" y="186704"/>
              <a:ext cx="1320444" cy="1191526"/>
            </a:xfrm>
            <a:prstGeom prst="rect">
              <a:avLst/>
            </a:prstGeom>
          </p:spPr>
        </p:pic>
        <p:pic>
          <p:nvPicPr>
            <p:cNvPr id="1523" name="picture 15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1507164" y="1577620"/>
              <a:ext cx="1325168" cy="1191666"/>
            </a:xfrm>
            <a:prstGeom prst="rect">
              <a:avLst/>
            </a:prstGeom>
          </p:spPr>
        </p:pic>
        <p:pic>
          <p:nvPicPr>
            <p:cNvPr id="1524" name="picture 152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2924381" y="2463813"/>
              <a:ext cx="1320444" cy="305473"/>
            </a:xfrm>
            <a:prstGeom prst="rect">
              <a:avLst/>
            </a:prstGeom>
          </p:spPr>
        </p:pic>
        <p:pic>
          <p:nvPicPr>
            <p:cNvPr id="1525" name="picture 15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4328405" y="1072769"/>
              <a:ext cx="1321181" cy="305460"/>
            </a:xfrm>
            <a:prstGeom prst="rect">
              <a:avLst/>
            </a:prstGeom>
          </p:spPr>
        </p:pic>
        <p:pic>
          <p:nvPicPr>
            <p:cNvPr id="1526" name="picture 15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102607" y="3844405"/>
              <a:ext cx="5546979" cy="305473"/>
            </a:xfrm>
            <a:prstGeom prst="rect">
              <a:avLst/>
            </a:prstGeom>
          </p:spPr>
        </p:pic>
        <p:sp>
          <p:nvSpPr>
            <p:cNvPr id="1527" name="textbox 1527"/>
            <p:cNvSpPr/>
            <p:nvPr/>
          </p:nvSpPr>
          <p:spPr>
            <a:xfrm>
              <a:off x="98266" y="-12700"/>
              <a:ext cx="5467984" cy="406590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80000"/>
                </a:lnSpc>
              </a:pPr>
              <a:r>
                <a:rPr sz="900" spc="-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</a:t>
              </a:r>
              <a:r>
                <a:rPr sz="9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</a:t>
              </a:r>
              <a:r>
                <a:rPr sz="900" spc="-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:</a:t>
              </a:r>
              <a:endParaRPr lang="en-US" altLang="en-US" sz="900" dirty="0"/>
            </a:p>
            <a:p>
              <a:pPr algn="l" rtl="0" eaLnBrk="0">
                <a:lnSpc>
                  <a:spcPct val="135000"/>
                </a:lnSpc>
              </a:pPr>
              <a:endParaRPr lang="en-US" altLang="en-US" sz="1000" dirty="0"/>
            </a:p>
            <a:p>
              <a:pPr marL="2920365" algn="l" rtl="0" eaLnBrk="0">
                <a:lnSpc>
                  <a:spcPct val="80000"/>
                </a:lnSpc>
                <a:spcBef>
                  <a:spcPts val="220"/>
                </a:spcBef>
              </a:pPr>
              <a:r>
                <a:rPr sz="700" spc="-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FLF-3</a:t>
              </a:r>
              <a:endParaRPr lang="en-US" altLang="en-US" sz="700" dirty="0"/>
            </a:p>
            <a:p>
              <a:pPr algn="l" rtl="0" eaLnBrk="0">
                <a:lnSpc>
                  <a:spcPct val="11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9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9000"/>
                </a:lnSpc>
              </a:pPr>
              <a:endParaRPr lang="en-US" altLang="en-US" sz="1000" dirty="0"/>
            </a:p>
            <a:p>
              <a:pPr algn="r" rtl="0" eaLnBrk="0">
                <a:lnSpc>
                  <a:spcPct val="83000"/>
                </a:lnSpc>
                <a:spcBef>
                  <a:spcPts val="215"/>
                </a:spcBef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Plastic</a:t>
              </a:r>
              <a:r>
                <a:rPr sz="700" spc="8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Screw</a:t>
              </a:r>
              <a:r>
                <a:rPr sz="700" spc="8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Ground</a:t>
              </a:r>
              <a:r>
                <a:rPr sz="700" spc="7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Stake</a:t>
              </a:r>
              <a:endParaRPr lang="en-US" altLang="en-US" sz="700" dirty="0"/>
            </a:p>
            <a:p>
              <a:pPr algn="l" rtl="0" eaLnBrk="0">
                <a:lnSpc>
                  <a:spcPct val="13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32000"/>
                </a:lnSpc>
              </a:pPr>
              <a:endParaRPr lang="en-US" altLang="en-US" sz="1000" dirty="0"/>
            </a:p>
            <a:p>
              <a:pPr marL="1516380" algn="l" rtl="0" eaLnBrk="0">
                <a:lnSpc>
                  <a:spcPct val="80000"/>
                </a:lnSpc>
                <a:spcBef>
                  <a:spcPts val="220"/>
                </a:spcBef>
              </a:pPr>
              <a:r>
                <a:rPr sz="700" spc="-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FLF-6</a:t>
              </a:r>
              <a:endParaRPr lang="en-US" altLang="en-US" sz="7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marL="2917825" algn="l" rtl="0" eaLnBrk="0">
                <a:lnSpc>
                  <a:spcPct val="83000"/>
                </a:lnSpc>
                <a:spcBef>
                  <a:spcPts val="210"/>
                </a:spcBef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Car</a:t>
              </a:r>
              <a:r>
                <a:rPr sz="700" spc="7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Folding</a:t>
              </a:r>
              <a:r>
                <a:rPr sz="700" spc="7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Steel</a:t>
              </a:r>
              <a:r>
                <a:rPr sz="700" spc="6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Base</a:t>
              </a:r>
              <a:endParaRPr lang="en-US" altLang="en-US" sz="700" dirty="0"/>
            </a:p>
            <a:p>
              <a:pPr algn="l" rtl="0" eaLnBrk="0">
                <a:lnSpc>
                  <a:spcPct val="13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35000"/>
                </a:lnSpc>
              </a:pPr>
              <a:endParaRPr lang="en-US" altLang="en-US" sz="1000" dirty="0"/>
            </a:p>
            <a:p>
              <a:pPr marL="1516380" algn="l" rtl="0" eaLnBrk="0">
                <a:lnSpc>
                  <a:spcPct val="81000"/>
                </a:lnSpc>
                <a:spcBef>
                  <a:spcPts val="220"/>
                </a:spcBef>
              </a:pPr>
              <a:r>
                <a:rPr sz="700" spc="-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FL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</a:t>
              </a:r>
              <a:r>
                <a:rPr sz="700" spc="-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-10</a:t>
              </a:r>
              <a:endParaRPr lang="en-US" altLang="en-US" sz="700" dirty="0"/>
            </a:p>
            <a:p>
              <a:pPr algn="l" rtl="0" eaLnBrk="0">
                <a:lnSpc>
                  <a:spcPct val="12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82000"/>
                </a:lnSpc>
              </a:pPr>
              <a:endParaRPr lang="en-US" altLang="en-US" sz="100" dirty="0"/>
            </a:p>
            <a:p>
              <a:pPr marL="1516380" algn="l" rtl="0" eaLnBrk="0">
                <a:lnSpc>
                  <a:spcPct val="83000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Rotating</a:t>
              </a:r>
              <a:r>
                <a:rPr sz="700" spc="9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Spike</a:t>
              </a:r>
              <a:endParaRPr lang="en-US" altLang="en-US" sz="700" dirty="0"/>
            </a:p>
          </p:txBody>
        </p:sp>
        <p:pic>
          <p:nvPicPr>
            <p:cNvPr id="1528" name="picture 152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1507164" y="1072769"/>
              <a:ext cx="1325168" cy="305460"/>
            </a:xfrm>
            <a:prstGeom prst="rect">
              <a:avLst/>
            </a:prstGeom>
          </p:spPr>
        </p:pic>
        <p:pic>
          <p:nvPicPr>
            <p:cNvPr id="1529" name="picture 152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4328405" y="2463813"/>
              <a:ext cx="1321181" cy="305473"/>
            </a:xfrm>
            <a:prstGeom prst="rect">
              <a:avLst/>
            </a:prstGeom>
          </p:spPr>
        </p:pic>
        <p:pic>
          <p:nvPicPr>
            <p:cNvPr id="1530" name="picture 153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102607" y="2463813"/>
              <a:ext cx="1320939" cy="305473"/>
            </a:xfrm>
            <a:prstGeom prst="rect">
              <a:avLst/>
            </a:prstGeom>
          </p:spPr>
        </p:pic>
        <p:pic>
          <p:nvPicPr>
            <p:cNvPr id="1531" name="picture 153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102607" y="1072769"/>
              <a:ext cx="1320952" cy="305460"/>
            </a:xfrm>
            <a:prstGeom prst="rect">
              <a:avLst/>
            </a:prstGeom>
          </p:spPr>
        </p:pic>
      </p:grpSp>
      <p:pic>
        <p:nvPicPr>
          <p:cNvPr id="1532" name="picture 153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62889" y="3759206"/>
            <a:ext cx="2613405" cy="6327356"/>
          </a:xfrm>
          <a:prstGeom prst="rect">
            <a:avLst/>
          </a:prstGeom>
        </p:spPr>
      </p:pic>
      <p:pic>
        <p:nvPicPr>
          <p:cNvPr id="1533" name="picture 153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4414882" y="913372"/>
            <a:ext cx="2895237" cy="5466667"/>
          </a:xfrm>
          <a:prstGeom prst="rect">
            <a:avLst/>
          </a:prstGeom>
        </p:spPr>
      </p:pic>
      <p:pic>
        <p:nvPicPr>
          <p:cNvPr id="1534" name="picture 153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5472980" y="1969410"/>
            <a:ext cx="2610470" cy="4359982"/>
          </a:xfrm>
          <a:prstGeom prst="rect">
            <a:avLst/>
          </a:prstGeom>
        </p:spPr>
      </p:pic>
      <p:pic>
        <p:nvPicPr>
          <p:cNvPr id="1535" name="picture 153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8530907" y="284867"/>
            <a:ext cx="1574762" cy="4914836"/>
          </a:xfrm>
          <a:prstGeom prst="rect">
            <a:avLst/>
          </a:prstGeom>
        </p:spPr>
      </p:pic>
      <p:grpSp>
        <p:nvGrpSpPr>
          <p:cNvPr id="184" name="group 184"/>
          <p:cNvGrpSpPr/>
          <p:nvPr/>
        </p:nvGrpSpPr>
        <p:grpSpPr>
          <a:xfrm rot="21600000">
            <a:off x="3564246" y="8623142"/>
            <a:ext cx="2766022" cy="6350"/>
            <a:chOff x="0" y="0"/>
            <a:chExt cx="2766022" cy="6350"/>
          </a:xfrm>
        </p:grpSpPr>
        <p:sp>
          <p:nvSpPr>
            <p:cNvPr id="1536" name="path"/>
            <p:cNvSpPr/>
            <p:nvPr/>
          </p:nvSpPr>
          <p:spPr>
            <a:xfrm>
              <a:off x="0" y="0"/>
              <a:ext cx="2766021" cy="6350"/>
            </a:xfrm>
            <a:custGeom>
              <a:avLst/>
              <a:gdLst/>
              <a:ahLst/>
              <a:cxnLst/>
              <a:rect l="0" t="0" r="0" b="0"/>
              <a:pathLst>
                <a:path w="4355" h="10">
                  <a:moveTo>
                    <a:pt x="0" y="5"/>
                  </a:moveTo>
                  <a:lnTo>
                    <a:pt x="4355" y="5"/>
                  </a:lnTo>
                </a:path>
              </a:pathLst>
            </a:custGeom>
            <a:noFill/>
            <a:ln w="6350" cap="flat">
              <a:solidFill>
                <a:srgbClr val="9F9FA0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37" name="path"/>
            <p:cNvSpPr/>
            <p:nvPr/>
          </p:nvSpPr>
          <p:spPr>
            <a:xfrm>
              <a:off x="0" y="0"/>
              <a:ext cx="2766021" cy="6350"/>
            </a:xfrm>
            <a:custGeom>
              <a:avLst/>
              <a:gdLst/>
              <a:ahLst/>
              <a:cxnLst/>
              <a:rect l="0" t="0" r="0" b="0"/>
              <a:pathLst>
                <a:path w="4355" h="10">
                  <a:moveTo>
                    <a:pt x="4355" y="5"/>
                  </a:moveTo>
                  <a:lnTo>
                    <a:pt x="0" y="5"/>
                  </a:lnTo>
                </a:path>
              </a:pathLst>
            </a:custGeom>
            <a:noFill/>
            <a:ln w="6350" cap="flat">
              <a:solidFill>
                <a:srgbClr val="F4F5F5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186" name="group 186"/>
          <p:cNvGrpSpPr/>
          <p:nvPr/>
        </p:nvGrpSpPr>
        <p:grpSpPr>
          <a:xfrm rot="21600000">
            <a:off x="2783192" y="7651146"/>
            <a:ext cx="3547084" cy="975169"/>
            <a:chOff x="0" y="0"/>
            <a:chExt cx="3547084" cy="975169"/>
          </a:xfrm>
        </p:grpSpPr>
        <p:pic>
          <p:nvPicPr>
            <p:cNvPr id="1538" name="picture 153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3547084" cy="975169"/>
            </a:xfrm>
            <a:prstGeom prst="rect">
              <a:avLst/>
            </a:prstGeom>
          </p:spPr>
        </p:pic>
        <p:sp>
          <p:nvSpPr>
            <p:cNvPr id="1539" name="textbox 1539"/>
            <p:cNvSpPr/>
            <p:nvPr/>
          </p:nvSpPr>
          <p:spPr>
            <a:xfrm>
              <a:off x="1567993" y="72222"/>
              <a:ext cx="1930400" cy="85343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413385" algn="l" rtl="0" eaLnBrk="0">
                <a:lnSpc>
                  <a:spcPct val="80000"/>
                </a:lnSpc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ZD-FL1</a:t>
              </a:r>
              <a:endParaRPr lang="en-US" altLang="en-US" sz="700" dirty="0"/>
            </a:p>
            <a:p>
              <a:pPr marL="12700" indent="24765" algn="l" rtl="0" eaLnBrk="0">
                <a:lnSpc>
                  <a:spcPct val="89000"/>
                </a:lnSpc>
                <a:spcBef>
                  <a:spcPts val="805"/>
                </a:spcBef>
              </a:pP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piece</a:t>
              </a: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Fiber</a:t>
              </a: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+</a:t>
              </a: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piece</a:t>
              </a: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Fiber</a:t>
              </a: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+</a:t>
              </a: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pcs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Fiber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+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7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pcs</a:t>
              </a:r>
              <a:r>
                <a:rPr sz="7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Aluminum</a:t>
              </a:r>
              <a:r>
                <a:rPr sz="7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pcs</a:t>
              </a:r>
              <a:r>
                <a:rPr sz="7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Aluminum</a:t>
              </a:r>
              <a:r>
                <a:rPr sz="700" spc="4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pcs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Aluminum</a:t>
              </a:r>
              <a:endParaRPr lang="en-US" altLang="en-US" sz="700" dirty="0"/>
            </a:p>
            <a:p>
              <a:pPr marL="1529080" algn="l" rtl="0" eaLnBrk="0">
                <a:lnSpc>
                  <a:spcPct val="80000"/>
                </a:lnSpc>
                <a:spcBef>
                  <a:spcPts val="95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55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endParaRPr lang="en-US" altLang="en-US" sz="7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marL="1456690" algn="l" rtl="0" eaLnBrk="0">
                <a:lnSpc>
                  <a:spcPct val="80000"/>
                </a:lnSpc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50×77</a:t>
              </a:r>
              <a:endParaRPr lang="en-US" altLang="en-US" sz="700" dirty="0"/>
            </a:p>
          </p:txBody>
        </p:sp>
      </p:grpSp>
      <p:grpSp>
        <p:nvGrpSpPr>
          <p:cNvPr id="188" name="group 188"/>
          <p:cNvGrpSpPr/>
          <p:nvPr/>
        </p:nvGrpSpPr>
        <p:grpSpPr>
          <a:xfrm rot="21600000">
            <a:off x="828738" y="2446992"/>
            <a:ext cx="3547071" cy="975169"/>
            <a:chOff x="0" y="0"/>
            <a:chExt cx="3547071" cy="975169"/>
          </a:xfrm>
        </p:grpSpPr>
        <p:pic>
          <p:nvPicPr>
            <p:cNvPr id="1540" name="picture 154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3547071" cy="975169"/>
            </a:xfrm>
            <a:prstGeom prst="rect">
              <a:avLst/>
            </a:prstGeom>
          </p:spPr>
        </p:pic>
        <p:sp>
          <p:nvSpPr>
            <p:cNvPr id="1541" name="textbox 1541"/>
            <p:cNvSpPr/>
            <p:nvPr/>
          </p:nvSpPr>
          <p:spPr>
            <a:xfrm>
              <a:off x="-12700" y="-12700"/>
              <a:ext cx="3572509" cy="100076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lang="en-US" altLang="en-US" sz="400" dirty="0"/>
            </a:p>
            <a:p>
              <a:pPr marL="329565" algn="l" rtl="0" eaLnBrk="0">
                <a:lnSpc>
                  <a:spcPts val="955"/>
                </a:lnSpc>
                <a:spcBef>
                  <a:spcPts val="0"/>
                </a:spcBef>
              </a:pPr>
              <a:r>
                <a:rPr sz="70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Item</a:t>
              </a:r>
              <a:endParaRPr lang="en-US" altLang="en-US" sz="700" dirty="0"/>
            </a:p>
            <a:p>
              <a:pPr marL="257810" algn="l" rtl="0" eaLnBrk="0">
                <a:lnSpc>
                  <a:spcPts val="955"/>
                </a:lnSpc>
                <a:spcBef>
                  <a:spcPts val="100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Sectio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ns</a:t>
              </a:r>
              <a:endParaRPr lang="en-US" altLang="en-US" sz="700" dirty="0"/>
            </a:p>
            <a:p>
              <a:pPr marL="41275" algn="l" rtl="0" eaLnBrk="0">
                <a:lnSpc>
                  <a:spcPts val="955"/>
                </a:lnSpc>
                <a:spcBef>
                  <a:spcPts val="1010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Flag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Pole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Hei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ght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cm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700" dirty="0"/>
            </a:p>
            <a:p>
              <a:pPr marL="111125" algn="l" rtl="0" eaLnBrk="0">
                <a:lnSpc>
                  <a:spcPts val="955"/>
                </a:lnSpc>
                <a:spcBef>
                  <a:spcPts val="0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Graph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</a:t>
              </a:r>
              <a:endParaRPr lang="en-US" altLang="en-US" sz="700" dirty="0"/>
            </a:p>
          </p:txBody>
        </p:sp>
      </p:grpSp>
      <p:sp>
        <p:nvSpPr>
          <p:cNvPr id="1542" name="rect"/>
          <p:cNvSpPr/>
          <p:nvPr/>
        </p:nvSpPr>
        <p:spPr>
          <a:xfrm>
            <a:off x="11407577" y="2704135"/>
            <a:ext cx="2766022" cy="6350"/>
          </a:xfrm>
          <a:prstGeom prst="rect">
            <a:avLst/>
          </a:prstGeom>
          <a:solidFill>
            <a:srgbClr val="9F9FA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43" name="rect"/>
          <p:cNvSpPr/>
          <p:nvPr/>
        </p:nvSpPr>
        <p:spPr>
          <a:xfrm>
            <a:off x="11407577" y="3191722"/>
            <a:ext cx="2766022" cy="6350"/>
          </a:xfrm>
          <a:prstGeom prst="rect">
            <a:avLst/>
          </a:prstGeom>
          <a:solidFill>
            <a:srgbClr val="9F9FA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44" name="rect"/>
          <p:cNvSpPr/>
          <p:nvPr/>
        </p:nvSpPr>
        <p:spPr>
          <a:xfrm>
            <a:off x="11407575" y="3435515"/>
            <a:ext cx="2766024" cy="6350"/>
          </a:xfrm>
          <a:prstGeom prst="rect">
            <a:avLst/>
          </a:prstGeom>
          <a:solidFill>
            <a:srgbClr val="E9EAEA">
              <a:alpha val="98431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545" name="picture 154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11407577" y="2463527"/>
            <a:ext cx="2766028" cy="975156"/>
          </a:xfrm>
          <a:prstGeom prst="rect">
            <a:avLst/>
          </a:prstGeom>
        </p:spPr>
      </p:pic>
      <p:sp>
        <p:nvSpPr>
          <p:cNvPr id="1546" name="textbox 1546"/>
          <p:cNvSpPr/>
          <p:nvPr/>
        </p:nvSpPr>
        <p:spPr>
          <a:xfrm>
            <a:off x="2920" y="399141"/>
            <a:ext cx="3849370" cy="6858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650875" algn="l" rtl="0" eaLnBrk="0">
              <a:lnSpc>
                <a:spcPct val="81000"/>
              </a:lnSpc>
            </a:pPr>
            <a:r>
              <a:rPr sz="2500" b="1" spc="-2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FLYING</a:t>
            </a:r>
            <a:r>
              <a:rPr sz="2500" spc="-2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500" b="1" spc="-2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</a:t>
            </a:r>
            <a:r>
              <a:rPr sz="2500" b="1" spc="-1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2500" b="1" spc="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NER</a:t>
            </a:r>
            <a:endParaRPr lang="en-US" altLang="en-US" sz="2500" dirty="0"/>
          </a:p>
        </p:txBody>
      </p:sp>
      <p:graphicFrame>
        <p:nvGraphicFramePr>
          <p:cNvPr id="1547" name="table 1547"/>
          <p:cNvGraphicFramePr>
            <a:graphicFrameLocks noGrp="1"/>
          </p:cNvGraphicFramePr>
          <p:nvPr/>
        </p:nvGraphicFramePr>
        <p:xfrm>
          <a:off x="1609785" y="2687591"/>
          <a:ext cx="2765425" cy="737234"/>
        </p:xfrm>
        <a:graphic>
          <a:graphicData uri="http://schemas.openxmlformats.org/drawingml/2006/table">
            <a:tbl>
              <a:tblPr/>
              <a:tblGrid>
                <a:gridCol w="752475"/>
                <a:gridCol w="664844"/>
                <a:gridCol w="650240"/>
                <a:gridCol w="697865"/>
              </a:tblGrid>
              <a:tr h="247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</a:pPr>
                      <a:endParaRPr lang="en-US" altLang="en-US" sz="100" dirty="0"/>
                    </a:p>
                    <a:p>
                      <a:pPr marL="114300" indent="5334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pcs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Fiber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+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2p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cs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Aluminum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</a:pPr>
                      <a:endParaRPr lang="en-US" altLang="en-US" sz="100" dirty="0"/>
                    </a:p>
                    <a:p>
                      <a:pPr marL="38735" indent="5334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pcs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Fiber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+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2p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cs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Aluminum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</a:pPr>
                      <a:endParaRPr lang="en-US" altLang="en-US" sz="100" dirty="0"/>
                    </a:p>
                    <a:p>
                      <a:pPr marL="27305" indent="5334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pcs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Fiber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+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2p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cs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Aluminum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</a:pPr>
                      <a:endParaRPr lang="en-US" altLang="en-US" sz="100" dirty="0"/>
                    </a:p>
                    <a:p>
                      <a:pPr marL="24765" indent="5207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pcs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Fiber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+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3pc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Aluminum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500" dirty="0"/>
                    </a:p>
                    <a:p>
                      <a:pPr marL="33274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28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500" dirty="0"/>
                    </a:p>
                    <a:p>
                      <a:pPr marL="24320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35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500" dirty="0"/>
                    </a:p>
                    <a:p>
                      <a:pPr marL="23431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500" dirty="0"/>
                    </a:p>
                    <a:p>
                      <a:pPr marL="25590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55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500" dirty="0"/>
                    </a:p>
                    <a:p>
                      <a:pPr marL="26987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170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75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500" dirty="0"/>
                    </a:p>
                    <a:p>
                      <a:pPr marL="172720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21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0×95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500" dirty="0"/>
                    </a:p>
                    <a:p>
                      <a:pPr marL="14414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26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5×110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600" dirty="0"/>
                    </a:p>
                    <a:p>
                      <a:pPr marL="164465" algn="l" rtl="0" eaLnBrk="0">
                        <a:lnSpc>
                          <a:spcPct val="80000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360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×120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48" name="textbox 1548"/>
          <p:cNvSpPr/>
          <p:nvPr/>
        </p:nvSpPr>
        <p:spPr>
          <a:xfrm>
            <a:off x="817576" y="1291924"/>
            <a:ext cx="3712845" cy="5257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organizations,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will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attract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eyes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passersby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its</a:t>
            </a:r>
            <a:endParaRPr lang="en-US" altLang="en-US" sz="1000" dirty="0"/>
          </a:p>
          <a:p>
            <a:pPr marL="12700" algn="l" rtl="0" eaLnBrk="0">
              <a:lnSpc>
                <a:spcPts val="2570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advertising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space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logo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advertisements.</a:t>
            </a:r>
            <a:endParaRPr lang="en-US" altLang="en-US" sz="1000" dirty="0"/>
          </a:p>
        </p:txBody>
      </p:sp>
      <p:sp>
        <p:nvSpPr>
          <p:cNvPr id="1549" name="rect"/>
          <p:cNvSpPr/>
          <p:nvPr/>
        </p:nvSpPr>
        <p:spPr>
          <a:xfrm>
            <a:off x="10626521" y="2463539"/>
            <a:ext cx="781050" cy="243776"/>
          </a:xfrm>
          <a:prstGeom prst="rect">
            <a:avLst/>
          </a:prstGeom>
          <a:solidFill>
            <a:srgbClr val="8B502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0" name="textbox 1550"/>
          <p:cNvSpPr/>
          <p:nvPr/>
        </p:nvSpPr>
        <p:spPr>
          <a:xfrm>
            <a:off x="10613821" y="2033696"/>
            <a:ext cx="2320925" cy="6203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7465" algn="l" rtl="0" eaLnBrk="0">
              <a:lnSpc>
                <a:spcPts val="1365"/>
              </a:lnSpc>
            </a:pPr>
            <a:r>
              <a:rPr sz="1000" spc="-3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Rectangular</a:t>
            </a:r>
            <a:r>
              <a:rPr sz="1000" spc="-3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3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</a:t>
            </a:r>
            <a:r>
              <a:rPr sz="1000" spc="-2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1000" spc="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endParaRPr lang="en-US" altLang="en-US" sz="1000" dirty="0"/>
          </a:p>
          <a:p>
            <a:pPr marL="47625" algn="l" rtl="0" eaLnBrk="0">
              <a:lnSpc>
                <a:spcPts val="985"/>
              </a:lnSpc>
              <a:spcBef>
                <a:spcPts val="9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DIMENSIONS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Feet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FLR)</a:t>
            </a:r>
            <a:endParaRPr lang="en-US" altLang="en-US" sz="7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marL="12700" algn="l" rtl="0" eaLnBrk="0">
              <a:lnSpc>
                <a:spcPts val="955"/>
              </a:lnSpc>
              <a:spcBef>
                <a:spcPts val="5"/>
              </a:spcBef>
              <a:tabLst>
                <a:tab pos="328295" algn="l"/>
              </a:tabLst>
            </a:pP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Item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ZD-FLR</a:t>
            </a:r>
            <a:endParaRPr lang="en-US" altLang="en-US" sz="700" dirty="0"/>
          </a:p>
        </p:txBody>
      </p:sp>
      <p:grpSp>
        <p:nvGrpSpPr>
          <p:cNvPr id="190" name="group 190"/>
          <p:cNvGrpSpPr/>
          <p:nvPr/>
        </p:nvGrpSpPr>
        <p:grpSpPr>
          <a:xfrm rot="21600000">
            <a:off x="10626521" y="3194907"/>
            <a:ext cx="3547084" cy="243776"/>
            <a:chOff x="0" y="0"/>
            <a:chExt cx="3547084" cy="243776"/>
          </a:xfrm>
        </p:grpSpPr>
        <p:pic>
          <p:nvPicPr>
            <p:cNvPr id="1551" name="picture 1551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3547084" cy="243776"/>
            </a:xfrm>
            <a:prstGeom prst="rect">
              <a:avLst/>
            </a:prstGeom>
          </p:spPr>
        </p:pic>
        <p:sp>
          <p:nvSpPr>
            <p:cNvPr id="1552" name="textbox 1552"/>
            <p:cNvSpPr/>
            <p:nvPr/>
          </p:nvSpPr>
          <p:spPr>
            <a:xfrm>
              <a:off x="85659" y="51677"/>
              <a:ext cx="681355" cy="14732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ts val="955"/>
                </a:lnSpc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Graphic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cm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</p:txBody>
        </p:sp>
      </p:grpSp>
      <p:grpSp>
        <p:nvGrpSpPr>
          <p:cNvPr id="192" name="group 192"/>
          <p:cNvGrpSpPr/>
          <p:nvPr/>
        </p:nvGrpSpPr>
        <p:grpSpPr>
          <a:xfrm rot="21600000">
            <a:off x="10626521" y="2707354"/>
            <a:ext cx="3547084" cy="243751"/>
            <a:chOff x="0" y="0"/>
            <a:chExt cx="3547084" cy="243751"/>
          </a:xfrm>
        </p:grpSpPr>
        <p:pic>
          <p:nvPicPr>
            <p:cNvPr id="1553" name="picture 1553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3547084" cy="243751"/>
            </a:xfrm>
            <a:prstGeom prst="rect">
              <a:avLst/>
            </a:prstGeom>
          </p:spPr>
        </p:pic>
        <p:sp>
          <p:nvSpPr>
            <p:cNvPr id="1554" name="textbox 1554"/>
            <p:cNvSpPr/>
            <p:nvPr/>
          </p:nvSpPr>
          <p:spPr>
            <a:xfrm>
              <a:off x="2716552" y="2123"/>
              <a:ext cx="774700" cy="2159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000"/>
                </a:lnSpc>
              </a:pPr>
              <a:endParaRPr lang="en-US" altLang="en-US" sz="100" dirty="0"/>
            </a:p>
            <a:p>
              <a:pPr marL="93980" indent="-81280" algn="l" rtl="0" eaLnBrk="0">
                <a:lnSpc>
                  <a:spcPct val="89000"/>
                </a:lnSpc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1piec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Aluminum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+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3p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cs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Aluminum</a:t>
              </a:r>
              <a:endParaRPr lang="en-US" altLang="en-US" sz="700" dirty="0"/>
            </a:p>
          </p:txBody>
        </p:sp>
      </p:grpSp>
      <p:sp>
        <p:nvSpPr>
          <p:cNvPr id="1555" name="textbox 1555"/>
          <p:cNvSpPr/>
          <p:nvPr/>
        </p:nvSpPr>
        <p:spPr>
          <a:xfrm>
            <a:off x="2799052" y="7694832"/>
            <a:ext cx="821055" cy="8864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00990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Item</a:t>
            </a:r>
            <a:endParaRPr lang="en-US" altLang="en-US" sz="700" dirty="0"/>
          </a:p>
          <a:p>
            <a:pPr marL="229235" algn="l" rtl="0" eaLnBrk="0">
              <a:lnSpc>
                <a:spcPts val="955"/>
              </a:lnSpc>
              <a:spcBef>
                <a:spcPts val="100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Secti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</a:t>
            </a:r>
            <a:endParaRPr lang="en-US" altLang="en-US" sz="700" dirty="0"/>
          </a:p>
          <a:p>
            <a:pPr marL="12700" algn="l" rtl="0" eaLnBrk="0">
              <a:lnSpc>
                <a:spcPts val="955"/>
              </a:lnSpc>
              <a:spcBef>
                <a:spcPts val="101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ght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12000"/>
              </a:lnSpc>
            </a:pPr>
            <a:endParaRPr lang="en-US" altLang="en-US" sz="700" dirty="0"/>
          </a:p>
          <a:p>
            <a:pPr marL="82550" algn="l" rtl="0" eaLnBrk="0">
              <a:lnSpc>
                <a:spcPts val="955"/>
              </a:lnSpc>
              <a:spcBef>
                <a:spcPts val="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1556" name="textbox 1556"/>
          <p:cNvSpPr/>
          <p:nvPr/>
        </p:nvSpPr>
        <p:spPr>
          <a:xfrm>
            <a:off x="2802174" y="7206479"/>
            <a:ext cx="1873250" cy="3359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-3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Feather</a:t>
            </a:r>
            <a:r>
              <a:rPr sz="1000" spc="-3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3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</a:t>
            </a:r>
            <a:r>
              <a:rPr sz="1000" spc="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lang="en-US" altLang="en-US" sz="1000" dirty="0"/>
          </a:p>
          <a:p>
            <a:pPr marL="15875" algn="l" rtl="0" eaLnBrk="0">
              <a:lnSpc>
                <a:spcPts val="985"/>
              </a:lnSpc>
              <a:spcBef>
                <a:spcPts val="9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DIMENSIONS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Feet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</a:t>
            </a:r>
            <a:r>
              <a:rPr sz="7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1557" name="textbox 1557"/>
          <p:cNvSpPr/>
          <p:nvPr/>
        </p:nvSpPr>
        <p:spPr>
          <a:xfrm>
            <a:off x="820078" y="2033696"/>
            <a:ext cx="1885314" cy="320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529590" algn="l" rtl="0" eaLnBrk="0">
              <a:lnSpc>
                <a:spcPts val="1365"/>
              </a:lnSpc>
            </a:pPr>
            <a:r>
              <a:rPr sz="1000" spc="-3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</a:t>
            </a:r>
            <a:r>
              <a:rPr sz="1000" spc="-1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lang="en-US" altLang="en-US" sz="1000" dirty="0"/>
          </a:p>
          <a:p>
            <a:pPr algn="l" rtl="0" eaLnBrk="0">
              <a:lnSpc>
                <a:spcPct val="108000"/>
              </a:lnSpc>
            </a:pPr>
            <a:endParaRPr lang="en-US" altLang="en-US" sz="200" dirty="0"/>
          </a:p>
          <a:p>
            <a:pPr marL="12700" algn="l" rtl="0" eaLnBrk="0">
              <a:lnSpc>
                <a:spcPct val="83000"/>
              </a:lnSpc>
              <a:spcBef>
                <a:spcPts val="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DIMENSIONS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Feet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FLT)</a:t>
            </a:r>
            <a:endParaRPr lang="en-US" altLang="en-US" sz="700" dirty="0"/>
          </a:p>
        </p:txBody>
      </p:sp>
      <p:grpSp>
        <p:nvGrpSpPr>
          <p:cNvPr id="194" name="group 194"/>
          <p:cNvGrpSpPr/>
          <p:nvPr/>
        </p:nvGrpSpPr>
        <p:grpSpPr>
          <a:xfrm rot="21600000">
            <a:off x="14544726" y="9468357"/>
            <a:ext cx="794207" cy="614705"/>
            <a:chOff x="0" y="0"/>
            <a:chExt cx="794207" cy="614705"/>
          </a:xfrm>
        </p:grpSpPr>
        <p:pic>
          <p:nvPicPr>
            <p:cNvPr id="1558" name="picture 1558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0" y="0"/>
              <a:ext cx="794207" cy="614705"/>
            </a:xfrm>
            <a:prstGeom prst="rect">
              <a:avLst/>
            </a:prstGeom>
          </p:spPr>
        </p:pic>
        <p:sp>
          <p:nvSpPr>
            <p:cNvPr id="1559" name="textbox 1559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8067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</a:t>
              </a:r>
              <a:endParaRPr lang="en-US" altLang="en-US" sz="2000" dirty="0"/>
            </a:p>
            <a:p>
              <a:pPr marL="28321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70</a:t>
              </a:r>
              <a:endParaRPr lang="en-US" altLang="en-US" sz="2000" dirty="0"/>
            </a:p>
          </p:txBody>
        </p:sp>
      </p:grpSp>
      <p:sp>
        <p:nvSpPr>
          <p:cNvPr id="1560" name="textbox 1560"/>
          <p:cNvSpPr/>
          <p:nvPr/>
        </p:nvSpPr>
        <p:spPr>
          <a:xfrm>
            <a:off x="12052975" y="491275"/>
            <a:ext cx="2657475" cy="2590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7000"/>
              </a:lnSpc>
            </a:pPr>
            <a:r>
              <a:rPr sz="2000" b="1" i="1" spc="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EASY</a:t>
            </a:r>
            <a:r>
              <a:rPr sz="2000" spc="2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000" b="1" i="1" spc="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FA</a:t>
            </a:r>
            <a:r>
              <a:rPr sz="2000" spc="2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000" b="1" i="1" spc="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B</a:t>
            </a:r>
            <a:r>
              <a:rPr sz="2000" spc="2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000" b="1" i="1" spc="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RIC</a:t>
            </a:r>
            <a:r>
              <a:rPr sz="2000" spc="2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000" b="1" i="1" spc="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S</a:t>
            </a:r>
            <a:r>
              <a:rPr sz="2000" spc="1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000" b="1" i="1" spc="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</a:t>
            </a:r>
            <a:r>
              <a:rPr sz="2000" spc="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000" b="1" i="1" spc="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OW</a:t>
            </a:r>
            <a:endParaRPr lang="en-US" altLang="en-US" sz="2000" dirty="0"/>
          </a:p>
        </p:txBody>
      </p:sp>
      <p:pic>
        <p:nvPicPr>
          <p:cNvPr id="1561" name="picture 156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830672" y="1507452"/>
            <a:ext cx="3526205" cy="119151"/>
          </a:xfrm>
          <a:prstGeom prst="rect">
            <a:avLst/>
          </a:prstGeom>
        </p:spPr>
      </p:pic>
      <p:pic>
        <p:nvPicPr>
          <p:cNvPr id="1562" name="picture 156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919051" y="1181046"/>
            <a:ext cx="3499536" cy="119164"/>
          </a:xfrm>
          <a:prstGeom prst="rect">
            <a:avLst/>
          </a:prstGeom>
        </p:spPr>
      </p:pic>
      <p:sp>
        <p:nvSpPr>
          <p:cNvPr id="1563" name="rect"/>
          <p:cNvSpPr/>
          <p:nvPr/>
        </p:nvSpPr>
        <p:spPr>
          <a:xfrm>
            <a:off x="10626521" y="2951105"/>
            <a:ext cx="781050" cy="243788"/>
          </a:xfrm>
          <a:prstGeom prst="rect">
            <a:avLst/>
          </a:prstGeom>
          <a:solidFill>
            <a:srgbClr val="8B502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64" name="textbox 1564"/>
          <p:cNvSpPr/>
          <p:nvPr/>
        </p:nvSpPr>
        <p:spPr>
          <a:xfrm>
            <a:off x="10613821" y="3005666"/>
            <a:ext cx="318135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  <a:tabLst>
                <a:tab pos="40640" algn="l"/>
              </a:tabLst>
            </a:pP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Height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280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450</a:t>
            </a:r>
            <a:endParaRPr lang="en-US" altLang="en-US" sz="700" dirty="0"/>
          </a:p>
        </p:txBody>
      </p:sp>
      <p:sp>
        <p:nvSpPr>
          <p:cNvPr id="1565" name="textbox 1565"/>
          <p:cNvSpPr/>
          <p:nvPr/>
        </p:nvSpPr>
        <p:spPr>
          <a:xfrm>
            <a:off x="3674034" y="7911062"/>
            <a:ext cx="630555" cy="6654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indent="24765" algn="l" rtl="0" eaLnBrk="0">
              <a:lnSpc>
                <a:spcPct val="89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1piec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Fiber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2p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cs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</a:t>
            </a:r>
            <a:endParaRPr lang="en-US" altLang="en-US" sz="700" dirty="0"/>
          </a:p>
          <a:p>
            <a:pPr marL="215900" algn="l" rtl="0" eaLnBrk="0">
              <a:lnSpc>
                <a:spcPct val="80000"/>
              </a:lnSpc>
              <a:spcBef>
                <a:spcPts val="9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14605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0×59</a:t>
            </a:r>
            <a:endParaRPr lang="en-US" altLang="en-US" sz="700" dirty="0"/>
          </a:p>
        </p:txBody>
      </p:sp>
      <p:sp>
        <p:nvSpPr>
          <p:cNvPr id="1566" name="textbox 1566"/>
          <p:cNvSpPr/>
          <p:nvPr/>
        </p:nvSpPr>
        <p:spPr>
          <a:xfrm>
            <a:off x="12405446" y="2709478"/>
            <a:ext cx="774700" cy="2159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93980" indent="-81280" algn="l" rtl="0" eaLnBrk="0">
              <a:lnSpc>
                <a:spcPct val="89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1piec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3p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cs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</a:t>
            </a:r>
            <a:endParaRPr lang="en-US" altLang="en-US" sz="700" dirty="0"/>
          </a:p>
        </p:txBody>
      </p:sp>
      <p:sp>
        <p:nvSpPr>
          <p:cNvPr id="1567" name="textbox 1567"/>
          <p:cNvSpPr/>
          <p:nvPr/>
        </p:nvSpPr>
        <p:spPr>
          <a:xfrm>
            <a:off x="14841205" y="8001386"/>
            <a:ext cx="161289" cy="1362075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DOOR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1100" dirty="0"/>
          </a:p>
        </p:txBody>
      </p:sp>
      <p:sp>
        <p:nvSpPr>
          <p:cNvPr id="1568" name="textbox 1568"/>
          <p:cNvSpPr/>
          <p:nvPr/>
        </p:nvSpPr>
        <p:spPr>
          <a:xfrm>
            <a:off x="11515735" y="2738015"/>
            <a:ext cx="749934" cy="1873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78740" indent="-66040" algn="l" rtl="0" eaLnBrk="0">
              <a:lnSpc>
                <a:spcPct val="76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1piece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3p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cs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</a:t>
            </a:r>
            <a:endParaRPr lang="en-US" altLang="en-US" sz="700" dirty="0"/>
          </a:p>
        </p:txBody>
      </p:sp>
      <p:sp>
        <p:nvSpPr>
          <p:cNvPr id="1569" name="textbox 1569"/>
          <p:cNvSpPr/>
          <p:nvPr/>
        </p:nvSpPr>
        <p:spPr>
          <a:xfrm>
            <a:off x="4469067" y="8221856"/>
            <a:ext cx="321945" cy="354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8382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7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26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0×62</a:t>
            </a:r>
            <a:endParaRPr lang="en-US" altLang="en-US" sz="700" dirty="0"/>
          </a:p>
        </p:txBody>
      </p:sp>
      <p:sp>
        <p:nvSpPr>
          <p:cNvPr id="1570" name="textbox 1570"/>
          <p:cNvSpPr/>
          <p:nvPr/>
        </p:nvSpPr>
        <p:spPr>
          <a:xfrm>
            <a:off x="5128439" y="8221856"/>
            <a:ext cx="321309" cy="354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8001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340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×70</a:t>
            </a:r>
            <a:endParaRPr lang="en-US" altLang="en-US" sz="700" dirty="0"/>
          </a:p>
        </p:txBody>
      </p:sp>
      <p:sp>
        <p:nvSpPr>
          <p:cNvPr id="1571" name="textbox 1571"/>
          <p:cNvSpPr/>
          <p:nvPr/>
        </p:nvSpPr>
        <p:spPr>
          <a:xfrm>
            <a:off x="815925" y="2033696"/>
            <a:ext cx="507365" cy="199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-4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Teardr</a:t>
            </a:r>
            <a:r>
              <a:rPr sz="1000" spc="-1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000" spc="0" dirty="0">
                <a:solidFill>
                  <a:srgbClr val="8B50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endParaRPr lang="en-US" altLang="en-US" sz="1000" dirty="0"/>
          </a:p>
        </p:txBody>
      </p:sp>
      <p:sp>
        <p:nvSpPr>
          <p:cNvPr id="1572" name="textbox 1572"/>
          <p:cNvSpPr/>
          <p:nvPr/>
        </p:nvSpPr>
        <p:spPr>
          <a:xfrm>
            <a:off x="8736940" y="6510790"/>
            <a:ext cx="904239" cy="1143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Chrome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Square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lang="en-US" altLang="en-US" sz="700" dirty="0"/>
          </a:p>
        </p:txBody>
      </p:sp>
      <p:sp>
        <p:nvSpPr>
          <p:cNvPr id="1573" name="textbox 1573"/>
          <p:cNvSpPr/>
          <p:nvPr/>
        </p:nvSpPr>
        <p:spPr>
          <a:xfrm>
            <a:off x="12956269" y="7910863"/>
            <a:ext cx="1104264" cy="1136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Screw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Ground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Stake</a:t>
            </a:r>
            <a:endParaRPr lang="en-US" altLang="en-US" sz="700" dirty="0"/>
          </a:p>
        </p:txBody>
      </p:sp>
      <p:sp>
        <p:nvSpPr>
          <p:cNvPr id="1574" name="textbox 1574"/>
          <p:cNvSpPr/>
          <p:nvPr/>
        </p:nvSpPr>
        <p:spPr>
          <a:xfrm>
            <a:off x="10154377" y="6510790"/>
            <a:ext cx="853439" cy="1143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Crossing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lang="en-US" altLang="en-US" sz="700" dirty="0"/>
          </a:p>
        </p:txBody>
      </p:sp>
      <p:sp>
        <p:nvSpPr>
          <p:cNvPr id="1575" name="textbox 1575"/>
          <p:cNvSpPr/>
          <p:nvPr/>
        </p:nvSpPr>
        <p:spPr>
          <a:xfrm>
            <a:off x="11558585" y="6510790"/>
            <a:ext cx="853439" cy="1143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Crossing</a:t>
            </a:r>
            <a:r>
              <a:rPr sz="700" spc="9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endParaRPr lang="en-US" altLang="en-US" sz="700" dirty="0"/>
          </a:p>
        </p:txBody>
      </p:sp>
      <p:sp>
        <p:nvSpPr>
          <p:cNvPr id="1576" name="textbox 1576"/>
          <p:cNvSpPr/>
          <p:nvPr/>
        </p:nvSpPr>
        <p:spPr>
          <a:xfrm>
            <a:off x="10157042" y="7910863"/>
            <a:ext cx="830580" cy="1143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Rotating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700" spc="6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lang="en-US" altLang="en-US" sz="700" dirty="0"/>
          </a:p>
        </p:txBody>
      </p:sp>
      <p:sp>
        <p:nvSpPr>
          <p:cNvPr id="1577" name="textbox 1577"/>
          <p:cNvSpPr/>
          <p:nvPr/>
        </p:nvSpPr>
        <p:spPr>
          <a:xfrm>
            <a:off x="8736481" y="7910863"/>
            <a:ext cx="772159" cy="1143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lang="en-US" altLang="en-US" sz="700" dirty="0"/>
          </a:p>
        </p:txBody>
      </p:sp>
      <p:sp>
        <p:nvSpPr>
          <p:cNvPr id="1578" name="textbox 1578"/>
          <p:cNvSpPr/>
          <p:nvPr/>
        </p:nvSpPr>
        <p:spPr>
          <a:xfrm>
            <a:off x="11558126" y="9284292"/>
            <a:ext cx="557530" cy="1143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</a:t>
            </a:r>
            <a:r>
              <a:rPr sz="700" spc="1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Spike</a:t>
            </a:r>
            <a:endParaRPr lang="en-US" altLang="en-US" sz="700" dirty="0"/>
          </a:p>
        </p:txBody>
      </p:sp>
      <p:sp>
        <p:nvSpPr>
          <p:cNvPr id="1579" name="textbox 1579"/>
          <p:cNvSpPr/>
          <p:nvPr/>
        </p:nvSpPr>
        <p:spPr>
          <a:xfrm>
            <a:off x="1236197" y="3230040"/>
            <a:ext cx="360045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1580" name="textbox 1580"/>
          <p:cNvSpPr/>
          <p:nvPr/>
        </p:nvSpPr>
        <p:spPr>
          <a:xfrm>
            <a:off x="10858689" y="2756123"/>
            <a:ext cx="35052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55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Sectio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</a:t>
            </a:r>
            <a:endParaRPr lang="en-US" altLang="en-US" sz="700" dirty="0"/>
          </a:p>
        </p:txBody>
      </p:sp>
      <p:sp>
        <p:nvSpPr>
          <p:cNvPr id="1581" name="textbox 1581"/>
          <p:cNvSpPr/>
          <p:nvPr/>
        </p:nvSpPr>
        <p:spPr>
          <a:xfrm>
            <a:off x="12953237" y="9285396"/>
            <a:ext cx="612775" cy="1130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</a:t>
            </a:r>
            <a:r>
              <a:rPr sz="700" spc="1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Bladder</a:t>
            </a:r>
            <a:endParaRPr lang="en-US" altLang="en-US" sz="700" dirty="0"/>
          </a:p>
        </p:txBody>
      </p:sp>
      <p:sp>
        <p:nvSpPr>
          <p:cNvPr id="1582" name="textbox 1582"/>
          <p:cNvSpPr/>
          <p:nvPr/>
        </p:nvSpPr>
        <p:spPr>
          <a:xfrm>
            <a:off x="8739604" y="9285396"/>
            <a:ext cx="523875" cy="1130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endParaRPr lang="en-US" altLang="en-US" sz="700" dirty="0"/>
          </a:p>
        </p:txBody>
      </p:sp>
      <p:sp>
        <p:nvSpPr>
          <p:cNvPr id="1583" name="textbox 1583"/>
          <p:cNvSpPr/>
          <p:nvPr/>
        </p:nvSpPr>
        <p:spPr>
          <a:xfrm>
            <a:off x="2797585" y="2519465"/>
            <a:ext cx="330200" cy="1104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ZD-FLT</a:t>
            </a:r>
            <a:endParaRPr lang="en-US" altLang="en-US" sz="700" dirty="0"/>
          </a:p>
        </p:txBody>
      </p:sp>
      <p:sp>
        <p:nvSpPr>
          <p:cNvPr id="1584" name="textbox 1584"/>
          <p:cNvSpPr/>
          <p:nvPr/>
        </p:nvSpPr>
        <p:spPr>
          <a:xfrm>
            <a:off x="11726605" y="3278082"/>
            <a:ext cx="321945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0×59</a:t>
            </a:r>
            <a:endParaRPr lang="en-US" altLang="en-US" sz="700" dirty="0"/>
          </a:p>
        </p:txBody>
      </p:sp>
      <p:sp>
        <p:nvSpPr>
          <p:cNvPr id="1585" name="textbox 1585"/>
          <p:cNvSpPr/>
          <p:nvPr/>
        </p:nvSpPr>
        <p:spPr>
          <a:xfrm>
            <a:off x="12616317" y="3278082"/>
            <a:ext cx="321945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26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0×62</a:t>
            </a:r>
            <a:endParaRPr lang="en-US" altLang="en-US" sz="700" dirty="0"/>
          </a:p>
        </p:txBody>
      </p:sp>
      <p:sp>
        <p:nvSpPr>
          <p:cNvPr id="1586" name="textbox 1586"/>
          <p:cNvSpPr/>
          <p:nvPr/>
        </p:nvSpPr>
        <p:spPr>
          <a:xfrm>
            <a:off x="13555101" y="3278082"/>
            <a:ext cx="321309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340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×70</a:t>
            </a:r>
            <a:endParaRPr lang="en-US" altLang="en-US" sz="700" dirty="0"/>
          </a:p>
        </p:txBody>
      </p:sp>
      <p:sp>
        <p:nvSpPr>
          <p:cNvPr id="1587" name="textbox 1587"/>
          <p:cNvSpPr/>
          <p:nvPr/>
        </p:nvSpPr>
        <p:spPr>
          <a:xfrm>
            <a:off x="11561054" y="8439032"/>
            <a:ext cx="296545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-11</a:t>
            </a:r>
            <a:endParaRPr lang="en-US" altLang="en-US" sz="700" dirty="0"/>
          </a:p>
        </p:txBody>
      </p:sp>
      <p:sp>
        <p:nvSpPr>
          <p:cNvPr id="1588" name="textbox 1588"/>
          <p:cNvSpPr/>
          <p:nvPr/>
        </p:nvSpPr>
        <p:spPr>
          <a:xfrm>
            <a:off x="12959184" y="8439032"/>
            <a:ext cx="296545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-12</a:t>
            </a:r>
            <a:endParaRPr lang="en-US" altLang="en-US" sz="700" dirty="0"/>
          </a:p>
        </p:txBody>
      </p:sp>
      <p:sp>
        <p:nvSpPr>
          <p:cNvPr id="1589" name="textbox 1589"/>
          <p:cNvSpPr/>
          <p:nvPr/>
        </p:nvSpPr>
        <p:spPr>
          <a:xfrm>
            <a:off x="8739456" y="8439032"/>
            <a:ext cx="248920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FLF-9</a:t>
            </a:r>
            <a:endParaRPr lang="en-US" altLang="en-US" sz="700" dirty="0"/>
          </a:p>
        </p:txBody>
      </p:sp>
      <p:sp>
        <p:nvSpPr>
          <p:cNvPr id="1590" name="textbox 1590"/>
          <p:cNvSpPr/>
          <p:nvPr/>
        </p:nvSpPr>
        <p:spPr>
          <a:xfrm>
            <a:off x="12959184" y="7027922"/>
            <a:ext cx="248920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FLF-8</a:t>
            </a:r>
            <a:endParaRPr lang="en-US" altLang="en-US" sz="700" dirty="0"/>
          </a:p>
        </p:txBody>
      </p:sp>
      <p:sp>
        <p:nvSpPr>
          <p:cNvPr id="1591" name="textbox 1591"/>
          <p:cNvSpPr/>
          <p:nvPr/>
        </p:nvSpPr>
        <p:spPr>
          <a:xfrm>
            <a:off x="8739546" y="7028189"/>
            <a:ext cx="248920" cy="1104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FLF-5</a:t>
            </a:r>
            <a:endParaRPr lang="en-US" altLang="en-US" sz="700" dirty="0"/>
          </a:p>
        </p:txBody>
      </p:sp>
      <p:sp>
        <p:nvSpPr>
          <p:cNvPr id="1592" name="textbox 1592"/>
          <p:cNvSpPr/>
          <p:nvPr/>
        </p:nvSpPr>
        <p:spPr>
          <a:xfrm>
            <a:off x="10157057" y="5675754"/>
            <a:ext cx="248920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FLF-2</a:t>
            </a:r>
            <a:endParaRPr lang="en-US" altLang="en-US" sz="700" dirty="0"/>
          </a:p>
        </p:txBody>
      </p:sp>
      <p:sp>
        <p:nvSpPr>
          <p:cNvPr id="1593" name="textbox 1593"/>
          <p:cNvSpPr/>
          <p:nvPr/>
        </p:nvSpPr>
        <p:spPr>
          <a:xfrm>
            <a:off x="8739636" y="5675754"/>
            <a:ext cx="248920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-1</a:t>
            </a:r>
            <a:endParaRPr lang="en-US" altLang="en-US" sz="700" dirty="0"/>
          </a:p>
        </p:txBody>
      </p:sp>
      <p:sp>
        <p:nvSpPr>
          <p:cNvPr id="1594" name="textbox 1594"/>
          <p:cNvSpPr/>
          <p:nvPr/>
        </p:nvSpPr>
        <p:spPr>
          <a:xfrm>
            <a:off x="11561054" y="7028189"/>
            <a:ext cx="248920" cy="1104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FLF-7</a:t>
            </a:r>
            <a:endParaRPr lang="en-US" altLang="en-US" sz="700" dirty="0"/>
          </a:p>
        </p:txBody>
      </p:sp>
      <p:sp>
        <p:nvSpPr>
          <p:cNvPr id="1595" name="textbox 1595"/>
          <p:cNvSpPr/>
          <p:nvPr/>
        </p:nvSpPr>
        <p:spPr>
          <a:xfrm>
            <a:off x="12959363" y="5676020"/>
            <a:ext cx="248920" cy="1104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FLF-4</a:t>
            </a:r>
            <a:endParaRPr lang="en-US" altLang="en-US" sz="700" dirty="0"/>
          </a:p>
        </p:txBody>
      </p:sp>
      <p:sp>
        <p:nvSpPr>
          <p:cNvPr id="1596" name="textbox 1596"/>
          <p:cNvSpPr/>
          <p:nvPr/>
        </p:nvSpPr>
        <p:spPr>
          <a:xfrm>
            <a:off x="819100" y="1168220"/>
            <a:ext cx="118110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lang="en-US" altLang="en-US" sz="1000" dirty="0"/>
          </a:p>
        </p:txBody>
      </p:sp>
      <p:sp>
        <p:nvSpPr>
          <p:cNvPr id="12" name="文本框 11"/>
          <p:cNvSpPr txBox="1"/>
          <p:nvPr>
            <p:custDataLst>
              <p:tags r:id="rId22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" name="picture 15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035" y="3092"/>
            <a:ext cx="15335885" cy="10475455"/>
          </a:xfrm>
          <a:prstGeom prst="rect">
            <a:avLst/>
          </a:prstGeom>
        </p:spPr>
      </p:pic>
      <p:sp>
        <p:nvSpPr>
          <p:cNvPr id="1598" name="textbox 1598"/>
          <p:cNvSpPr/>
          <p:nvPr/>
        </p:nvSpPr>
        <p:spPr>
          <a:xfrm>
            <a:off x="747967" y="8201333"/>
            <a:ext cx="6405245" cy="13519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4605" indent="1905" algn="l" rtl="0" eaLnBrk="0">
              <a:lnSpc>
                <a:spcPct val="114000"/>
              </a:lnSpc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Tension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Counters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generation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counters.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Utilizing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stretch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this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system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literally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clicks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together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minutes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looks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amazing.</a:t>
            </a:r>
            <a:endParaRPr lang="en-US" altLang="en-US" sz="1100" dirty="0"/>
          </a:p>
          <a:p>
            <a:pPr algn="l" rtl="0" eaLnBrk="0">
              <a:lnSpc>
                <a:spcPct val="101000"/>
              </a:lnSpc>
            </a:pPr>
            <a:endParaRPr lang="en-US" altLang="en-US" sz="1200" dirty="0"/>
          </a:p>
          <a:p>
            <a:pPr marL="15240" indent="-2540" algn="l" rtl="0" eaLnBrk="0">
              <a:lnSpc>
                <a:spcPct val="113000"/>
              </a:lnSpc>
              <a:spcBef>
                <a:spcPts val="5"/>
              </a:spcBef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stretch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printed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width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height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includes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zipper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Beautiful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organic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curves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created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almost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impossible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traditional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easiest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tradeshow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system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transport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once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packed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down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small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lightweight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carry</a:t>
            </a:r>
            <a:r>
              <a:rPr sz="110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case</a:t>
            </a:r>
            <a:r>
              <a:rPr sz="110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1100" dirty="0"/>
          </a:p>
        </p:txBody>
      </p:sp>
      <p:sp>
        <p:nvSpPr>
          <p:cNvPr id="1599" name="textbox 1599"/>
          <p:cNvSpPr/>
          <p:nvPr/>
        </p:nvSpPr>
        <p:spPr>
          <a:xfrm>
            <a:off x="752695" y="7020095"/>
            <a:ext cx="6245859" cy="1108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5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880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r>
              <a:rPr sz="88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lang="en-US" altLang="en-US" sz="8800" dirty="0"/>
          </a:p>
        </p:txBody>
      </p:sp>
      <p:pic>
        <p:nvPicPr>
          <p:cNvPr id="1600" name="picture 16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920" y="2647"/>
            <a:ext cx="7669504" cy="10081612"/>
          </a:xfrm>
          <a:prstGeom prst="rect">
            <a:avLst/>
          </a:prstGeom>
        </p:spPr>
      </p:pic>
      <p:sp>
        <p:nvSpPr>
          <p:cNvPr id="1601" name="textbox 1601"/>
          <p:cNvSpPr/>
          <p:nvPr/>
        </p:nvSpPr>
        <p:spPr>
          <a:xfrm>
            <a:off x="559154" y="9176480"/>
            <a:ext cx="6648450" cy="4089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7145" indent="-4445" algn="l" rtl="0" eaLnBrk="0">
              <a:lnSpc>
                <a:spcPct val="114000"/>
              </a:lnSpc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pavement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sidewalk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sign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ideal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draw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customers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business.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double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side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outdoor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signage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perfect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sidewalk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sign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advertise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sales,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promotions,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current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specials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endParaRPr lang="en-US" altLang="en-US" sz="1100" dirty="0"/>
          </a:p>
        </p:txBody>
      </p:sp>
      <p:sp>
        <p:nvSpPr>
          <p:cNvPr id="1602" name="textbox 1602"/>
          <p:cNvSpPr/>
          <p:nvPr/>
        </p:nvSpPr>
        <p:spPr>
          <a:xfrm>
            <a:off x="568250" y="8154313"/>
            <a:ext cx="5234304" cy="10744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8000"/>
              </a:lnSpc>
              <a:spcBef>
                <a:spcPts val="0"/>
              </a:spcBef>
            </a:pPr>
            <a:r>
              <a:rPr sz="8800" spc="5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DISPLA</a:t>
            </a:r>
            <a:r>
              <a:rPr sz="8800" spc="49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Y</a:t>
            </a:r>
            <a:endParaRPr lang="en-US" altLang="en-US" sz="8800" dirty="0"/>
          </a:p>
        </p:txBody>
      </p:sp>
      <p:pic>
        <p:nvPicPr>
          <p:cNvPr id="1603" name="picture 160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6287" y="248812"/>
            <a:ext cx="209705" cy="127520"/>
          </a:xfrm>
          <a:prstGeom prst="rect">
            <a:avLst/>
          </a:prstGeom>
        </p:spPr>
      </p:pic>
      <p:pic>
        <p:nvPicPr>
          <p:cNvPr id="1604" name="picture 16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51864" y="376272"/>
            <a:ext cx="634128" cy="128709"/>
          </a:xfrm>
          <a:prstGeom prst="rect">
            <a:avLst/>
          </a:prstGeom>
        </p:spPr>
      </p:pic>
      <p:sp>
        <p:nvSpPr>
          <p:cNvPr id="1605" name="rect"/>
          <p:cNvSpPr/>
          <p:nvPr/>
        </p:nvSpPr>
        <p:spPr>
          <a:xfrm>
            <a:off x="7671054" y="398608"/>
            <a:ext cx="3780015" cy="613461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06" name="textbox 1606"/>
          <p:cNvSpPr/>
          <p:nvPr/>
        </p:nvSpPr>
        <p:spPr>
          <a:xfrm>
            <a:off x="8243740" y="440313"/>
            <a:ext cx="6487159" cy="3327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3800" b="1" spc="0" baseline="-400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</a:t>
            </a:r>
            <a:r>
              <a:rPr sz="2400" spc="1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b="1" spc="0" baseline="-400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r>
              <a:rPr sz="2400" spc="1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b="1" spc="0" baseline="-400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</a:t>
            </a:r>
            <a:r>
              <a:rPr sz="2400" spc="1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2400" spc="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3000" b="1" i="1" spc="0" baseline="900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EASY</a:t>
            </a:r>
            <a:r>
              <a:rPr sz="1900" spc="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000" b="1" i="1" spc="0" baseline="900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FA</a:t>
            </a:r>
            <a:r>
              <a:rPr sz="1900" spc="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000" b="1" i="1" spc="0" baseline="900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B</a:t>
            </a:r>
            <a:r>
              <a:rPr sz="1900" spc="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000" b="1" i="1" spc="0" baseline="900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R</a:t>
            </a:r>
            <a:r>
              <a:rPr sz="1900" spc="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000" b="1" i="1" spc="0" baseline="900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900" spc="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000" b="1" i="1" spc="0" baseline="900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900" spc="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000" b="1" i="1" spc="0" baseline="900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S</a:t>
            </a:r>
            <a:r>
              <a:rPr sz="1900" spc="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000" b="1" i="1" spc="0" baseline="900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</a:t>
            </a:r>
            <a:r>
              <a:rPr sz="1900" spc="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000" b="1" i="1" spc="0" baseline="900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OW</a:t>
            </a:r>
            <a:endParaRPr lang="en-US" altLang="en-US" sz="1950" dirty="0"/>
          </a:p>
        </p:txBody>
      </p:sp>
      <p:grpSp>
        <p:nvGrpSpPr>
          <p:cNvPr id="196" name="group 196"/>
          <p:cNvGrpSpPr/>
          <p:nvPr/>
        </p:nvGrpSpPr>
        <p:grpSpPr>
          <a:xfrm rot="21600000">
            <a:off x="8365273" y="1247742"/>
            <a:ext cx="5974410" cy="2712504"/>
            <a:chOff x="0" y="0"/>
            <a:chExt cx="5974410" cy="2712504"/>
          </a:xfrm>
        </p:grpSpPr>
        <p:pic>
          <p:nvPicPr>
            <p:cNvPr id="1607" name="picture 160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5974410" cy="2712504"/>
            </a:xfrm>
            <a:prstGeom prst="rect">
              <a:avLst/>
            </a:prstGeom>
          </p:spPr>
        </p:pic>
        <p:sp>
          <p:nvSpPr>
            <p:cNvPr id="1608" name="textbox 1608"/>
            <p:cNvSpPr/>
            <p:nvPr/>
          </p:nvSpPr>
          <p:spPr>
            <a:xfrm>
              <a:off x="-12700" y="-12700"/>
              <a:ext cx="6000115" cy="274066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marL="3916680" algn="l" rtl="0" eaLnBrk="0">
                <a:lnSpc>
                  <a:spcPts val="1365"/>
                </a:lnSpc>
                <a:spcBef>
                  <a:spcPts val="5"/>
                </a:spcBef>
              </a:pPr>
              <a:r>
                <a:rPr sz="1000" spc="-10" dirty="0">
                  <a:solidFill>
                    <a:srgbClr val="1E5D8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</a:t>
              </a:r>
              <a:r>
                <a:rPr sz="1000" spc="0" dirty="0">
                  <a:solidFill>
                    <a:srgbClr val="1E5D8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</a:t>
              </a:r>
              <a:r>
                <a:rPr sz="1000" spc="-30" dirty="0">
                  <a:solidFill>
                    <a:srgbClr val="1E5D8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-08</a:t>
              </a:r>
              <a:r>
                <a:rPr sz="1000" spc="0" dirty="0">
                  <a:solidFill>
                    <a:srgbClr val="1E5D8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r>
                <a:rPr sz="1000" spc="-30" dirty="0">
                  <a:solidFill>
                    <a:srgbClr val="1E5D8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</a:t>
              </a:r>
              <a:r>
                <a:rPr sz="1000" spc="-30" dirty="0">
                  <a:solidFill>
                    <a:srgbClr val="1E5D8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000" spc="-30" dirty="0">
                  <a:solidFill>
                    <a:srgbClr val="1E5D8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1000" spc="0" dirty="0">
                  <a:solidFill>
                    <a:srgbClr val="1E5D8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</a:t>
              </a:r>
              <a:r>
                <a:rPr sz="1000" spc="-30" dirty="0">
                  <a:solidFill>
                    <a:srgbClr val="1E5D8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08</a:t>
              </a:r>
              <a:r>
                <a:rPr sz="1000" spc="0" dirty="0">
                  <a:solidFill>
                    <a:srgbClr val="1E5D8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r>
                <a:rPr sz="1000" spc="-30" dirty="0">
                  <a:solidFill>
                    <a:srgbClr val="1E5D8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07)</a:t>
              </a:r>
              <a:endParaRPr lang="en-US" altLang="en-US" sz="1000" dirty="0"/>
            </a:p>
            <a:p>
              <a:pPr marL="3914140" algn="l" rtl="0" eaLnBrk="0">
                <a:lnSpc>
                  <a:spcPct val="83000"/>
                </a:lnSpc>
                <a:spcBef>
                  <a:spcPts val="40"/>
                </a:spcBef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Folding</a:t>
              </a:r>
              <a:r>
                <a:rPr sz="700" spc="10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Square</a:t>
              </a:r>
              <a:r>
                <a:rPr sz="700" spc="9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Counter</a:t>
              </a:r>
              <a:endParaRPr lang="en-US" altLang="en-US" sz="700" dirty="0"/>
            </a:p>
          </p:txBody>
        </p:sp>
      </p:grpSp>
      <p:pic>
        <p:nvPicPr>
          <p:cNvPr id="1609" name="picture 160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51244" y="526630"/>
            <a:ext cx="607964" cy="128117"/>
          </a:xfrm>
          <a:prstGeom prst="rect">
            <a:avLst/>
          </a:prstGeom>
        </p:spPr>
      </p:pic>
      <p:pic>
        <p:nvPicPr>
          <p:cNvPr id="1610" name="picture 16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51230" y="676385"/>
            <a:ext cx="96710" cy="128130"/>
          </a:xfrm>
          <a:prstGeom prst="rect">
            <a:avLst/>
          </a:prstGeom>
        </p:spPr>
      </p:pic>
      <p:sp>
        <p:nvSpPr>
          <p:cNvPr id="1611" name="textbox 1611"/>
          <p:cNvSpPr/>
          <p:nvPr/>
        </p:nvSpPr>
        <p:spPr>
          <a:xfrm>
            <a:off x="573842" y="7071603"/>
            <a:ext cx="2305050" cy="10756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8000"/>
              </a:lnSpc>
            </a:pPr>
            <a:r>
              <a:rPr sz="8800" spc="45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SE</a:t>
            </a:r>
            <a:r>
              <a:rPr sz="8800" spc="42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G</a:t>
            </a:r>
            <a:endParaRPr lang="en-US" altLang="en-US" sz="8800" dirty="0"/>
          </a:p>
        </p:txBody>
      </p:sp>
      <p:pic>
        <p:nvPicPr>
          <p:cNvPr id="1612" name="picture 16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81680" y="676405"/>
            <a:ext cx="469718" cy="128130"/>
          </a:xfrm>
          <a:prstGeom prst="rect">
            <a:avLst/>
          </a:prstGeom>
        </p:spPr>
      </p:pic>
      <p:sp>
        <p:nvSpPr>
          <p:cNvPr id="1613" name="path"/>
          <p:cNvSpPr/>
          <p:nvPr/>
        </p:nvSpPr>
        <p:spPr>
          <a:xfrm>
            <a:off x="8243454" y="8785129"/>
            <a:ext cx="1519173" cy="830325"/>
          </a:xfrm>
          <a:custGeom>
            <a:avLst/>
            <a:gdLst/>
            <a:ahLst/>
            <a:cxnLst/>
            <a:rect l="0" t="0" r="0" b="0"/>
            <a:pathLst>
              <a:path w="2392" h="1307">
                <a:moveTo>
                  <a:pt x="2389" y="1305"/>
                </a:moveTo>
                <a:lnTo>
                  <a:pt x="2" y="1305"/>
                </a:lnTo>
                <a:lnTo>
                  <a:pt x="2" y="2"/>
                </a:lnTo>
                <a:lnTo>
                  <a:pt x="2389" y="2"/>
                </a:lnTo>
                <a:lnTo>
                  <a:pt x="2389" y="1305"/>
                </a:lnTo>
                <a:close/>
              </a:path>
            </a:pathLst>
          </a:custGeom>
          <a:noFill/>
          <a:ln w="3175" cap="flat">
            <a:solidFill>
              <a:srgbClr val="9F9FA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14" name="path"/>
          <p:cNvSpPr/>
          <p:nvPr/>
        </p:nvSpPr>
        <p:spPr>
          <a:xfrm>
            <a:off x="9813163" y="8785129"/>
            <a:ext cx="1519199" cy="830325"/>
          </a:xfrm>
          <a:custGeom>
            <a:avLst/>
            <a:gdLst/>
            <a:ahLst/>
            <a:cxnLst/>
            <a:rect l="0" t="0" r="0" b="0"/>
            <a:pathLst>
              <a:path w="2392" h="1307">
                <a:moveTo>
                  <a:pt x="2389" y="1305"/>
                </a:moveTo>
                <a:lnTo>
                  <a:pt x="2" y="1305"/>
                </a:lnTo>
                <a:lnTo>
                  <a:pt x="2" y="2"/>
                </a:lnTo>
                <a:lnTo>
                  <a:pt x="2389" y="2"/>
                </a:lnTo>
                <a:lnTo>
                  <a:pt x="2389" y="1305"/>
                </a:lnTo>
                <a:close/>
              </a:path>
            </a:pathLst>
          </a:custGeom>
          <a:noFill/>
          <a:ln w="3175" cap="flat">
            <a:solidFill>
              <a:srgbClr val="9F9FA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15" name="path"/>
          <p:cNvSpPr/>
          <p:nvPr/>
        </p:nvSpPr>
        <p:spPr>
          <a:xfrm>
            <a:off x="11382882" y="8785129"/>
            <a:ext cx="1519199" cy="830325"/>
          </a:xfrm>
          <a:custGeom>
            <a:avLst/>
            <a:gdLst/>
            <a:ahLst/>
            <a:cxnLst/>
            <a:rect l="0" t="0" r="0" b="0"/>
            <a:pathLst>
              <a:path w="2392" h="1307">
                <a:moveTo>
                  <a:pt x="2389" y="1305"/>
                </a:moveTo>
                <a:lnTo>
                  <a:pt x="2" y="1305"/>
                </a:lnTo>
                <a:lnTo>
                  <a:pt x="2" y="2"/>
                </a:lnTo>
                <a:lnTo>
                  <a:pt x="2389" y="2"/>
                </a:lnTo>
                <a:lnTo>
                  <a:pt x="2389" y="1305"/>
                </a:lnTo>
                <a:close/>
              </a:path>
            </a:pathLst>
          </a:custGeom>
          <a:noFill/>
          <a:ln w="3175" cap="flat">
            <a:solidFill>
              <a:srgbClr val="9F9FA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16" name="path"/>
          <p:cNvSpPr/>
          <p:nvPr/>
        </p:nvSpPr>
        <p:spPr>
          <a:xfrm>
            <a:off x="12952603" y="8785155"/>
            <a:ext cx="1519211" cy="830325"/>
          </a:xfrm>
          <a:custGeom>
            <a:avLst/>
            <a:gdLst/>
            <a:ahLst/>
            <a:cxnLst/>
            <a:rect l="0" t="0" r="0" b="0"/>
            <a:pathLst>
              <a:path w="2392" h="1307">
                <a:moveTo>
                  <a:pt x="2389" y="1305"/>
                </a:moveTo>
                <a:lnTo>
                  <a:pt x="2" y="1305"/>
                </a:lnTo>
                <a:lnTo>
                  <a:pt x="2" y="2"/>
                </a:lnTo>
                <a:lnTo>
                  <a:pt x="2389" y="2"/>
                </a:lnTo>
                <a:lnTo>
                  <a:pt x="2389" y="1305"/>
                </a:lnTo>
                <a:close/>
              </a:path>
            </a:pathLst>
          </a:custGeom>
          <a:noFill/>
          <a:ln w="3175" cap="flat">
            <a:solidFill>
              <a:srgbClr val="9F9FA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17" name="textbox 1617"/>
          <p:cNvSpPr/>
          <p:nvPr/>
        </p:nvSpPr>
        <p:spPr>
          <a:xfrm>
            <a:off x="8238025" y="8564708"/>
            <a:ext cx="1156969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onent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schematic</a:t>
            </a:r>
            <a:endParaRPr lang="en-US" altLang="en-US" sz="900" dirty="0"/>
          </a:p>
        </p:txBody>
      </p:sp>
      <p:pic>
        <p:nvPicPr>
          <p:cNvPr id="1618" name="picture 16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270087" y="4967517"/>
            <a:ext cx="6232376" cy="1722103"/>
          </a:xfrm>
          <a:prstGeom prst="rect">
            <a:avLst/>
          </a:prstGeom>
        </p:spPr>
      </p:pic>
      <p:pic>
        <p:nvPicPr>
          <p:cNvPr id="1619" name="picture 16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259897" y="6949726"/>
            <a:ext cx="1318005" cy="105066"/>
          </a:xfrm>
          <a:prstGeom prst="rect">
            <a:avLst/>
          </a:prstGeom>
        </p:spPr>
      </p:pic>
      <p:grpSp>
        <p:nvGrpSpPr>
          <p:cNvPr id="198" name="group 198"/>
          <p:cNvGrpSpPr/>
          <p:nvPr/>
        </p:nvGrpSpPr>
        <p:grpSpPr>
          <a:xfrm rot="21600000">
            <a:off x="14544842" y="9467889"/>
            <a:ext cx="794080" cy="614718"/>
            <a:chOff x="0" y="0"/>
            <a:chExt cx="794080" cy="614718"/>
          </a:xfrm>
        </p:grpSpPr>
        <p:pic>
          <p:nvPicPr>
            <p:cNvPr id="1620" name="picture 162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794080" cy="614718"/>
            </a:xfrm>
            <a:prstGeom prst="rect">
              <a:avLst/>
            </a:prstGeom>
          </p:spPr>
        </p:pic>
        <p:sp>
          <p:nvSpPr>
            <p:cNvPr id="1621" name="textbox 1621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8067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</a:t>
              </a:r>
              <a:endParaRPr lang="en-US" altLang="en-US" sz="2000" dirty="0"/>
            </a:p>
            <a:p>
              <a:pPr marL="28067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</a:t>
              </a:r>
              <a:endParaRPr lang="en-US" altLang="en-US" sz="2000" dirty="0"/>
            </a:p>
          </p:txBody>
        </p:sp>
      </p:grpSp>
      <p:sp>
        <p:nvSpPr>
          <p:cNvPr id="1622" name="textbox 1622"/>
          <p:cNvSpPr/>
          <p:nvPr/>
        </p:nvSpPr>
        <p:spPr>
          <a:xfrm>
            <a:off x="14841391" y="8036821"/>
            <a:ext cx="161289" cy="1238250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</a:t>
            </a:r>
            <a:endParaRPr lang="en-US" altLang="en-US" sz="1100" dirty="0"/>
          </a:p>
        </p:txBody>
      </p:sp>
      <p:pic>
        <p:nvPicPr>
          <p:cNvPr id="1623" name="picture 16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047" y="3092"/>
            <a:ext cx="15335885" cy="10475455"/>
          </a:xfrm>
          <a:prstGeom prst="rect">
            <a:avLst/>
          </a:prstGeom>
        </p:spPr>
      </p:pic>
      <p:sp>
        <p:nvSpPr>
          <p:cNvPr id="1624" name="textbox 1624"/>
          <p:cNvSpPr/>
          <p:nvPr/>
        </p:nvSpPr>
        <p:spPr>
          <a:xfrm>
            <a:off x="752707" y="7020095"/>
            <a:ext cx="6245859" cy="1108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5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880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r>
              <a:rPr sz="88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lang="en-US" altLang="en-US" sz="8800" dirty="0"/>
          </a:p>
        </p:txBody>
      </p:sp>
      <p:sp>
        <p:nvSpPr>
          <p:cNvPr id="1625" name="textbox 1625"/>
          <p:cNvSpPr/>
          <p:nvPr/>
        </p:nvSpPr>
        <p:spPr>
          <a:xfrm>
            <a:off x="747980" y="8201333"/>
            <a:ext cx="6405245" cy="13519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4605" indent="1905" algn="l" rtl="0" eaLnBrk="0">
              <a:lnSpc>
                <a:spcPct val="114000"/>
              </a:lnSpc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Tension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Counters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generation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counters.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Utilizing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stretch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this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system</a:t>
            </a:r>
            <a:r>
              <a:rPr sz="11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literally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clicks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together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minutes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looks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amazing.</a:t>
            </a:r>
            <a:endParaRPr lang="en-US" altLang="en-US" sz="1100" dirty="0"/>
          </a:p>
          <a:p>
            <a:pPr algn="l" rtl="0" eaLnBrk="0">
              <a:lnSpc>
                <a:spcPct val="101000"/>
              </a:lnSpc>
            </a:pPr>
            <a:endParaRPr lang="en-US" altLang="en-US" sz="1200" dirty="0"/>
          </a:p>
          <a:p>
            <a:pPr marL="15240" indent="-2540" algn="l" rtl="0" eaLnBrk="0">
              <a:lnSpc>
                <a:spcPct val="113000"/>
              </a:lnSpc>
              <a:spcBef>
                <a:spcPts val="5"/>
              </a:spcBef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stretch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printed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width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height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includes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zipper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Beautiful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organic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curves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created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almost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impossible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traditional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easiest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tradeshow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system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transport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once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packed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down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small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lightweight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carry</a:t>
            </a:r>
            <a:r>
              <a:rPr sz="110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case</a:t>
            </a:r>
            <a:r>
              <a:rPr sz="110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1100" dirty="0"/>
          </a:p>
        </p:txBody>
      </p:sp>
      <p:pic>
        <p:nvPicPr>
          <p:cNvPr id="1626" name="picture 16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920" y="2647"/>
            <a:ext cx="7669517" cy="10081612"/>
          </a:xfrm>
          <a:prstGeom prst="rect">
            <a:avLst/>
          </a:prstGeom>
        </p:spPr>
      </p:pic>
      <p:grpSp>
        <p:nvGrpSpPr>
          <p:cNvPr id="200" name="group 200"/>
          <p:cNvGrpSpPr/>
          <p:nvPr/>
        </p:nvGrpSpPr>
        <p:grpSpPr>
          <a:xfrm rot="21600000">
            <a:off x="8019008" y="2260110"/>
            <a:ext cx="6677800" cy="3171257"/>
            <a:chOff x="0" y="0"/>
            <a:chExt cx="6677800" cy="3171257"/>
          </a:xfrm>
        </p:grpSpPr>
        <p:pic>
          <p:nvPicPr>
            <p:cNvPr id="1627" name="picture 162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6677800" cy="3171257"/>
            </a:xfrm>
            <a:prstGeom prst="rect">
              <a:avLst/>
            </a:prstGeom>
          </p:spPr>
        </p:pic>
        <p:pic>
          <p:nvPicPr>
            <p:cNvPr id="1628" name="picture 162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4874606" y="978142"/>
              <a:ext cx="569250" cy="1374621"/>
            </a:xfrm>
            <a:prstGeom prst="rect">
              <a:avLst/>
            </a:prstGeom>
          </p:spPr>
        </p:pic>
        <p:sp>
          <p:nvSpPr>
            <p:cNvPr id="1629" name="textbox 1629"/>
            <p:cNvSpPr/>
            <p:nvPr/>
          </p:nvSpPr>
          <p:spPr>
            <a:xfrm>
              <a:off x="4338703" y="2512123"/>
              <a:ext cx="999489" cy="25209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81000"/>
                </a:lnSpc>
              </a:pPr>
              <a:r>
                <a:rPr sz="1000" spc="0" dirty="0">
                  <a:solidFill>
                    <a:srgbClr val="1E5D8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ZD-P10</a:t>
              </a:r>
              <a:endParaRPr lang="en-US" altLang="en-US" sz="1000" dirty="0"/>
            </a:p>
            <a:p>
              <a:pPr marL="17780" algn="l" rtl="0" eaLnBrk="0">
                <a:lnSpc>
                  <a:spcPct val="83000"/>
                </a:lnSpc>
                <a:spcBef>
                  <a:spcPts val="115"/>
                </a:spcBef>
              </a:pP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Folding</a:t>
              </a:r>
              <a:r>
                <a:rPr sz="700" spc="10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Square</a:t>
              </a:r>
              <a:r>
                <a:rPr sz="700" spc="9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Counter</a:t>
              </a:r>
              <a:endParaRPr lang="en-US" altLang="en-US" sz="700" dirty="0"/>
            </a:p>
          </p:txBody>
        </p:sp>
      </p:grpSp>
      <p:pic>
        <p:nvPicPr>
          <p:cNvPr id="1630" name="picture 16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104987" y="5802261"/>
            <a:ext cx="6232376" cy="1722103"/>
          </a:xfrm>
          <a:prstGeom prst="rect">
            <a:avLst/>
          </a:prstGeom>
        </p:spPr>
      </p:pic>
      <p:graphicFrame>
        <p:nvGraphicFramePr>
          <p:cNvPr id="1631" name="table 1631"/>
          <p:cNvGraphicFramePr>
            <a:graphicFrameLocks noGrp="1"/>
          </p:cNvGraphicFramePr>
          <p:nvPr/>
        </p:nvGraphicFramePr>
        <p:xfrm>
          <a:off x="8907616" y="8446544"/>
          <a:ext cx="5433059" cy="737234"/>
        </p:xfrm>
        <a:graphic>
          <a:graphicData uri="http://schemas.openxmlformats.org/drawingml/2006/table">
            <a:tbl>
              <a:tblPr/>
              <a:tblGrid>
                <a:gridCol w="5433059"/>
              </a:tblGrid>
              <a:tr h="246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632" name="picture 163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8126576" y="8205946"/>
            <a:ext cx="6214440" cy="1218933"/>
          </a:xfrm>
          <a:prstGeom prst="rect">
            <a:avLst/>
          </a:prstGeom>
        </p:spPr>
      </p:pic>
      <p:grpSp>
        <p:nvGrpSpPr>
          <p:cNvPr id="202" name="group 202"/>
          <p:cNvGrpSpPr/>
          <p:nvPr/>
        </p:nvGrpSpPr>
        <p:grpSpPr>
          <a:xfrm rot="21600000">
            <a:off x="8550441" y="8205927"/>
            <a:ext cx="5790602" cy="1218946"/>
            <a:chOff x="0" y="0"/>
            <a:chExt cx="5790602" cy="1218946"/>
          </a:xfrm>
        </p:grpSpPr>
        <p:grpSp>
          <p:nvGrpSpPr>
            <p:cNvPr id="204" name="group 204"/>
            <p:cNvGrpSpPr/>
            <p:nvPr/>
          </p:nvGrpSpPr>
          <p:grpSpPr>
            <a:xfrm rot="21600000">
              <a:off x="357187" y="0"/>
              <a:ext cx="5433414" cy="1218946"/>
              <a:chOff x="0" y="0"/>
              <a:chExt cx="5433414" cy="1218946"/>
            </a:xfrm>
          </p:grpSpPr>
          <p:sp>
            <p:nvSpPr>
              <p:cNvPr id="1633" name="path"/>
              <p:cNvSpPr/>
              <p:nvPr/>
            </p:nvSpPr>
            <p:spPr>
              <a:xfrm>
                <a:off x="769839" y="0"/>
                <a:ext cx="3893704" cy="1218946"/>
              </a:xfrm>
              <a:custGeom>
                <a:avLst/>
                <a:gdLst/>
                <a:ahLst/>
                <a:cxnLst/>
                <a:rect l="0" t="0" r="0" b="0"/>
                <a:pathLst>
                  <a:path w="6131" h="1919">
                    <a:moveTo>
                      <a:pt x="10" y="0"/>
                    </a:moveTo>
                    <a:lnTo>
                      <a:pt x="10" y="1919"/>
                    </a:lnTo>
                    <a:moveTo>
                      <a:pt x="1232" y="0"/>
                    </a:moveTo>
                    <a:lnTo>
                      <a:pt x="1232" y="1919"/>
                    </a:lnTo>
                    <a:moveTo>
                      <a:pt x="2454" y="0"/>
                    </a:moveTo>
                    <a:lnTo>
                      <a:pt x="2454" y="1919"/>
                    </a:lnTo>
                    <a:moveTo>
                      <a:pt x="3677" y="0"/>
                    </a:moveTo>
                    <a:lnTo>
                      <a:pt x="3677" y="1919"/>
                    </a:lnTo>
                    <a:moveTo>
                      <a:pt x="6121" y="0"/>
                    </a:moveTo>
                    <a:lnTo>
                      <a:pt x="6121" y="1919"/>
                    </a:lnTo>
                  </a:path>
                </a:pathLst>
              </a:custGeom>
              <a:noFill/>
              <a:ln w="12700" cap="flat">
                <a:solidFill>
                  <a:srgbClr val="F4F5F5">
                    <a:alpha val="100000"/>
                  </a:srgbClr>
                </a:solidFill>
                <a:prstDash val="solid"/>
                <a:miter lim="100000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34" name="path"/>
              <p:cNvSpPr/>
              <p:nvPr/>
            </p:nvSpPr>
            <p:spPr>
              <a:xfrm>
                <a:off x="0" y="240618"/>
                <a:ext cx="5433414" cy="737729"/>
              </a:xfrm>
              <a:custGeom>
                <a:avLst/>
                <a:gdLst/>
                <a:ahLst/>
                <a:cxnLst/>
                <a:rect l="0" t="0" r="0" b="0"/>
                <a:pathLst>
                  <a:path w="8556" h="1161">
                    <a:moveTo>
                      <a:pt x="0" y="5"/>
                    </a:moveTo>
                    <a:lnTo>
                      <a:pt x="8556" y="5"/>
                    </a:lnTo>
                    <a:moveTo>
                      <a:pt x="0" y="388"/>
                    </a:moveTo>
                    <a:lnTo>
                      <a:pt x="8556" y="388"/>
                    </a:lnTo>
                    <a:moveTo>
                      <a:pt x="0" y="772"/>
                    </a:moveTo>
                    <a:lnTo>
                      <a:pt x="8556" y="772"/>
                    </a:lnTo>
                    <a:moveTo>
                      <a:pt x="0" y="1156"/>
                    </a:moveTo>
                    <a:lnTo>
                      <a:pt x="8556" y="1156"/>
                    </a:lnTo>
                  </a:path>
                </a:pathLst>
              </a:custGeom>
              <a:noFill/>
              <a:ln w="6350" cap="flat">
                <a:solidFill>
                  <a:srgbClr val="9F9FA0">
                    <a:alpha val="100000"/>
                  </a:srgbClr>
                </a:solidFill>
                <a:prstDash val="solid"/>
                <a:miter lim="100000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35" name="textbox 1635"/>
            <p:cNvSpPr/>
            <p:nvPr/>
          </p:nvSpPr>
          <p:spPr>
            <a:xfrm>
              <a:off x="1241762" y="72236"/>
              <a:ext cx="620394" cy="109093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marL="128905" algn="l" rtl="0" eaLnBrk="0">
                <a:lnSpc>
                  <a:spcPct val="80000"/>
                </a:lnSpc>
              </a:pPr>
              <a:r>
                <a:rPr sz="700" spc="-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EM-08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r>
                <a:rPr sz="700" spc="-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endParaRPr lang="en-US" altLang="en-US" sz="700" dirty="0"/>
            </a:p>
            <a:p>
              <a:pPr marL="12700" indent="126365" algn="l" rtl="0" eaLnBrk="0">
                <a:lnSpc>
                  <a:spcPct val="84000"/>
                </a:lnSpc>
                <a:spcBef>
                  <a:spcPts val="87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Tr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iangle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600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×600×1010</a:t>
              </a:r>
              <a:endParaRPr lang="en-US" altLang="en-US" sz="700" dirty="0"/>
            </a:p>
            <a:p>
              <a:pPr marL="88900" algn="l" rtl="0" eaLnBrk="0">
                <a:lnSpc>
                  <a:spcPct val="80000"/>
                </a:lnSpc>
                <a:spcBef>
                  <a:spcPts val="92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1880×10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25</a:t>
              </a:r>
              <a:endParaRPr lang="en-US" altLang="en-US" sz="700" dirty="0"/>
            </a:p>
            <a:p>
              <a:pPr marL="215900" algn="l" rtl="0" eaLnBrk="0">
                <a:lnSpc>
                  <a:spcPct val="80000"/>
                </a:lnSpc>
                <a:spcBef>
                  <a:spcPts val="1250"/>
                </a:spcBef>
              </a:pPr>
              <a:r>
                <a:rPr sz="700" spc="-2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10.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endParaRPr lang="en-US" altLang="en-US" sz="7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marL="99695" algn="l" rtl="0" eaLnBrk="0">
                <a:lnSpc>
                  <a:spcPct val="80000"/>
                </a:lnSpc>
                <a:spcBef>
                  <a:spcPts val="0"/>
                </a:spcBef>
              </a:pPr>
              <a:r>
                <a:rPr sz="700" spc="-1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63×</a:t>
              </a:r>
              <a:r>
                <a:rPr sz="700" spc="0" dirty="0">
                  <a:solidFill>
                    <a:srgbClr val="58575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11×63</a:t>
              </a:r>
              <a:endParaRPr lang="en-US" altLang="en-US" sz="700" dirty="0"/>
            </a:p>
          </p:txBody>
        </p:sp>
      </p:grpSp>
      <p:sp>
        <p:nvSpPr>
          <p:cNvPr id="1636" name="textbox 1636"/>
          <p:cNvSpPr/>
          <p:nvPr/>
        </p:nvSpPr>
        <p:spPr>
          <a:xfrm>
            <a:off x="8537741" y="8478125"/>
            <a:ext cx="1098550" cy="8839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491490" indent="191135" algn="l" rtl="0" eaLnBrk="0">
              <a:lnSpc>
                <a:spcPct val="82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Oval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595×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395×1010</a:t>
            </a:r>
            <a:endParaRPr lang="en-US" altLang="en-US" sz="700" dirty="0"/>
          </a:p>
          <a:p>
            <a:pPr marL="567055" algn="l" rtl="0" eaLnBrk="0">
              <a:lnSpc>
                <a:spcPct val="80000"/>
              </a:lnSpc>
              <a:spcBef>
                <a:spcPts val="9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1480×10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endParaRPr lang="en-US" altLang="en-US" sz="700" dirty="0"/>
          </a:p>
          <a:p>
            <a:pPr marL="710565" algn="l" rtl="0" eaLnBrk="0">
              <a:lnSpc>
                <a:spcPct val="79000"/>
              </a:lnSpc>
              <a:spcBef>
                <a:spcPts val="125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8000"/>
              </a:lnSpc>
            </a:pPr>
            <a:endParaRPr lang="en-US" altLang="en-US" sz="700" dirty="0"/>
          </a:p>
          <a:p>
            <a:pPr marL="12700" algn="l" rtl="0" eaLnBrk="0">
              <a:lnSpc>
                <a:spcPts val="955"/>
              </a:lnSpc>
              <a:spcBef>
                <a:spcPts val="0"/>
              </a:spcBef>
            </a:pP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000" spc="10" baseline="60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66</a:t>
            </a:r>
            <a:r>
              <a:rPr sz="1000" spc="0" baseline="60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×11×45</a:t>
            </a:r>
            <a:endParaRPr lang="en-US" altLang="en-US" sz="650" dirty="0"/>
          </a:p>
        </p:txBody>
      </p:sp>
      <p:sp>
        <p:nvSpPr>
          <p:cNvPr id="1637" name="textbox 1637"/>
          <p:cNvSpPr/>
          <p:nvPr/>
        </p:nvSpPr>
        <p:spPr>
          <a:xfrm>
            <a:off x="13695804" y="8278163"/>
            <a:ext cx="570230" cy="10909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06045" algn="l" rtl="0" eaLnBrk="0">
              <a:lnSpc>
                <a:spcPct val="80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EM-08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700" dirty="0"/>
          </a:p>
          <a:p>
            <a:pPr marL="12700" indent="69850" algn="l" rtl="0" eaLnBrk="0">
              <a:lnSpc>
                <a:spcPct val="85000"/>
              </a:lnSpc>
              <a:spcBef>
                <a:spcPts val="85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720×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330×990</a:t>
            </a:r>
            <a:endParaRPr lang="en-US" altLang="en-US" sz="700" dirty="0"/>
          </a:p>
          <a:p>
            <a:pPr marL="66040" algn="l" rtl="0" eaLnBrk="0">
              <a:lnSpc>
                <a:spcPct val="80000"/>
              </a:lnSpc>
              <a:spcBef>
                <a:spcPts val="9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1700×10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endParaRPr lang="en-US" altLang="en-US" sz="700" dirty="0"/>
          </a:p>
          <a:p>
            <a:pPr marL="20891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77470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39×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15×78</a:t>
            </a:r>
            <a:endParaRPr lang="en-US" altLang="en-US" sz="700" dirty="0"/>
          </a:p>
        </p:txBody>
      </p:sp>
      <p:sp>
        <p:nvSpPr>
          <p:cNvPr id="1638" name="textbox 1638"/>
          <p:cNvSpPr/>
          <p:nvPr/>
        </p:nvSpPr>
        <p:spPr>
          <a:xfrm>
            <a:off x="12625540" y="8278163"/>
            <a:ext cx="384175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EM-08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endParaRPr lang="en-US" altLang="en-US" sz="700" dirty="0"/>
          </a:p>
        </p:txBody>
      </p:sp>
      <p:sp>
        <p:nvSpPr>
          <p:cNvPr id="1639" name="textbox 1639"/>
          <p:cNvSpPr/>
          <p:nvPr/>
        </p:nvSpPr>
        <p:spPr>
          <a:xfrm>
            <a:off x="10549988" y="8278163"/>
            <a:ext cx="620394" cy="10909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47320" algn="l" rtl="0" eaLnBrk="0">
              <a:lnSpc>
                <a:spcPct val="80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EM-08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lang="en-US" altLang="en-US" sz="700" dirty="0"/>
          </a:p>
          <a:p>
            <a:pPr marL="12700" indent="147320" algn="l" rtl="0" eaLnBrk="0">
              <a:lnSpc>
                <a:spcPct val="85000"/>
              </a:lnSpc>
              <a:spcBef>
                <a:spcPts val="85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×530×1010</a:t>
            </a:r>
            <a:endParaRPr lang="en-US" altLang="en-US" sz="700" dirty="0"/>
          </a:p>
          <a:p>
            <a:pPr marL="81280" algn="l" rtl="0" eaLnBrk="0">
              <a:lnSpc>
                <a:spcPct val="80000"/>
              </a:lnSpc>
              <a:spcBef>
                <a:spcPts val="9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00×1025</a:t>
            </a:r>
            <a:endParaRPr lang="en-US" altLang="en-US" sz="700" dirty="0"/>
          </a:p>
          <a:p>
            <a:pPr marL="21590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99060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83×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11×58</a:t>
            </a:r>
            <a:endParaRPr lang="en-US" altLang="en-US" sz="700" dirty="0"/>
          </a:p>
        </p:txBody>
      </p:sp>
      <p:sp>
        <p:nvSpPr>
          <p:cNvPr id="1640" name="textbox 1640"/>
          <p:cNvSpPr/>
          <p:nvPr/>
        </p:nvSpPr>
        <p:spPr>
          <a:xfrm>
            <a:off x="11329285" y="8278163"/>
            <a:ext cx="663575" cy="10909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44145" algn="l" rtl="0" eaLnBrk="0">
              <a:lnSpc>
                <a:spcPct val="80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EM-08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endParaRPr lang="en-US" altLang="en-US" sz="700" dirty="0"/>
          </a:p>
          <a:p>
            <a:pPr marL="12700" indent="162560" algn="l" rtl="0" eaLnBrk="0">
              <a:lnSpc>
                <a:spcPct val="85000"/>
              </a:lnSpc>
              <a:spcBef>
                <a:spcPts val="85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1950×520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×1010</a:t>
            </a:r>
            <a:endParaRPr lang="en-US" altLang="en-US" sz="700" dirty="0"/>
          </a:p>
          <a:p>
            <a:pPr marL="95885" algn="l" rtl="0" eaLnBrk="0">
              <a:lnSpc>
                <a:spcPct val="80000"/>
              </a:lnSpc>
              <a:spcBef>
                <a:spcPts val="9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640×1025</a:t>
            </a:r>
            <a:endParaRPr lang="en-US" altLang="en-US" sz="700" dirty="0"/>
          </a:p>
          <a:p>
            <a:pPr marL="25400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endParaRPr lang="en-US" altLang="en-US" sz="7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5143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103×14×5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6×2</a:t>
            </a:r>
            <a:endParaRPr lang="en-US" altLang="en-US" sz="700" dirty="0"/>
          </a:p>
        </p:txBody>
      </p:sp>
      <p:sp>
        <p:nvSpPr>
          <p:cNvPr id="1641" name="textbox 1641"/>
          <p:cNvSpPr/>
          <p:nvPr/>
        </p:nvSpPr>
        <p:spPr>
          <a:xfrm>
            <a:off x="9132215" y="8278163"/>
            <a:ext cx="384175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EM-08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700" dirty="0"/>
          </a:p>
        </p:txBody>
      </p:sp>
      <p:sp>
        <p:nvSpPr>
          <p:cNvPr id="1642" name="textbox 1642"/>
          <p:cNvSpPr/>
          <p:nvPr/>
        </p:nvSpPr>
        <p:spPr>
          <a:xfrm>
            <a:off x="8195031" y="8249626"/>
            <a:ext cx="711200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45720" algn="l" rtl="0" eaLnBrk="0">
              <a:lnSpc>
                <a:spcPts val="1900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05410" indent="-92710" algn="l" rtl="0" eaLnBrk="0">
              <a:lnSpc>
                <a:spcPct val="222000"/>
              </a:lnSpc>
              <a:spcBef>
                <a:spcPts val="9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7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31115" algn="l" rtl="0" eaLnBrk="0">
              <a:lnSpc>
                <a:spcPts val="955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endParaRPr lang="en-US" altLang="en-US" sz="700" dirty="0"/>
          </a:p>
        </p:txBody>
      </p:sp>
      <p:sp>
        <p:nvSpPr>
          <p:cNvPr id="1643" name="textbox 1643"/>
          <p:cNvSpPr/>
          <p:nvPr/>
        </p:nvSpPr>
        <p:spPr>
          <a:xfrm>
            <a:off x="12121384" y="8479280"/>
            <a:ext cx="592455" cy="8896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indent="144145" algn="l" rtl="0" eaLnBrk="0">
              <a:lnSpc>
                <a:spcPct val="81000"/>
              </a:lnSpc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700/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500×1010</a:t>
            </a:r>
            <a:endParaRPr lang="en-US" altLang="en-US" sz="700" dirty="0"/>
          </a:p>
          <a:p>
            <a:pPr marL="69850" algn="l" rtl="0" eaLnBrk="0">
              <a:lnSpc>
                <a:spcPct val="80000"/>
              </a:lnSpc>
              <a:spcBef>
                <a:spcPts val="9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60×1130</a:t>
            </a:r>
            <a:endParaRPr lang="en-US" altLang="en-US" sz="700" dirty="0"/>
          </a:p>
          <a:p>
            <a:pPr marL="23368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</a:t>
            </a:r>
            <a:endParaRPr lang="en-US" altLang="en-US" sz="7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8826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77×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12×78</a:t>
            </a:r>
            <a:endParaRPr lang="en-US" altLang="en-US" sz="700" dirty="0"/>
          </a:p>
        </p:txBody>
      </p:sp>
      <p:sp>
        <p:nvSpPr>
          <p:cNvPr id="1644" name="textbox 1644"/>
          <p:cNvSpPr/>
          <p:nvPr/>
        </p:nvSpPr>
        <p:spPr>
          <a:xfrm>
            <a:off x="12757820" y="8478214"/>
            <a:ext cx="793115" cy="8909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41000"/>
              </a:lnSpc>
            </a:pPr>
            <a:endParaRPr lang="en-US" altLang="en-US" sz="100" dirty="0"/>
          </a:p>
          <a:p>
            <a:pPr marL="12700" indent="180975" algn="l" rtl="0" eaLnBrk="0">
              <a:lnSpc>
                <a:spcPct val="85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Square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800×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500/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600×400×1010</a:t>
            </a:r>
            <a:endParaRPr lang="en-US" altLang="en-US" sz="700" dirty="0"/>
          </a:p>
          <a:p>
            <a:pPr marL="161925" algn="l" rtl="0" eaLnBrk="0">
              <a:lnSpc>
                <a:spcPct val="80000"/>
              </a:lnSpc>
              <a:spcBef>
                <a:spcPts val="9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10×1150</a:t>
            </a:r>
            <a:endParaRPr lang="en-US" altLang="en-US" sz="700" dirty="0"/>
          </a:p>
          <a:p>
            <a:pPr marL="32575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17970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87×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12×59</a:t>
            </a:r>
            <a:endParaRPr lang="en-US" altLang="en-US" sz="700" dirty="0"/>
          </a:p>
        </p:txBody>
      </p:sp>
      <p:pic>
        <p:nvPicPr>
          <p:cNvPr id="1645" name="picture 164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8126589" y="8205946"/>
            <a:ext cx="6214440" cy="1218933"/>
          </a:xfrm>
          <a:prstGeom prst="rect">
            <a:avLst/>
          </a:prstGeom>
        </p:spPr>
      </p:pic>
      <p:graphicFrame>
        <p:nvGraphicFramePr>
          <p:cNvPr id="1646" name="table 1646"/>
          <p:cNvGraphicFramePr>
            <a:graphicFrameLocks noGrp="1"/>
          </p:cNvGraphicFramePr>
          <p:nvPr/>
        </p:nvGraphicFramePr>
        <p:xfrm>
          <a:off x="9677481" y="8205927"/>
          <a:ext cx="3893184" cy="1218564"/>
        </p:xfrm>
        <a:graphic>
          <a:graphicData uri="http://schemas.openxmlformats.org/drawingml/2006/table">
            <a:tbl>
              <a:tblPr/>
              <a:tblGrid>
                <a:gridCol w="782319"/>
                <a:gridCol w="775969"/>
                <a:gridCol w="775969"/>
                <a:gridCol w="723265"/>
                <a:gridCol w="835660"/>
              </a:tblGrid>
              <a:tr h="12185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4000"/>
                        </a:lnSpc>
                      </a:pPr>
                      <a:endParaRPr lang="en-US" altLang="en-US" sz="1000" dirty="0"/>
                    </a:p>
                    <a:p>
                      <a:pPr marL="127635" indent="12636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Tr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iangle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600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×600×1010</a:t>
                      </a:r>
                      <a:endParaRPr lang="en-US" altLang="en-US" sz="700" dirty="0"/>
                    </a:p>
                    <a:p>
                      <a:pPr marL="203835" algn="l" rtl="0" eaLnBrk="0">
                        <a:lnSpc>
                          <a:spcPct val="80000"/>
                        </a:lnSpc>
                        <a:spcBef>
                          <a:spcPts val="92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1880×10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25</a:t>
                      </a:r>
                      <a:endParaRPr lang="en-US" altLang="en-US" sz="700" dirty="0"/>
                    </a:p>
                    <a:p>
                      <a:pPr marL="330835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marL="21399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63×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11×63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102870" indent="147320" algn="l" rtl="0" eaLnBrk="0">
                        <a:lnSpc>
                          <a:spcPct val="85000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Squa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800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×530×1010</a:t>
                      </a:r>
                      <a:endParaRPr lang="en-US" altLang="en-US" sz="700" dirty="0"/>
                    </a:p>
                    <a:p>
                      <a:pPr marL="171450" algn="l" rtl="0" eaLnBrk="0">
                        <a:lnSpc>
                          <a:spcPct val="80000"/>
                        </a:lnSpc>
                        <a:spcBef>
                          <a:spcPts val="92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22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00×1025</a:t>
                      </a:r>
                      <a:endParaRPr lang="en-US" altLang="en-US" sz="700" dirty="0"/>
                    </a:p>
                    <a:p>
                      <a:pPr marL="306070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10.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marL="18986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83×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11×58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500" dirty="0"/>
                    </a:p>
                    <a:p>
                      <a:pPr marL="23241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ZD</a:t>
                      </a:r>
                      <a:r>
                        <a:rPr sz="700" spc="3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</a:t>
                      </a:r>
                      <a:endParaRPr lang="en-US" altLang="en-US" sz="700" dirty="0"/>
                    </a:p>
                    <a:p>
                      <a:pPr marL="106045" indent="162560" algn="l" rtl="0" eaLnBrk="0">
                        <a:lnSpc>
                          <a:spcPct val="85000"/>
                        </a:lnSpc>
                        <a:spcBef>
                          <a:spcPts val="85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Squa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1950×520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×1010</a:t>
                      </a:r>
                      <a:endParaRPr lang="en-US" altLang="en-US" sz="700" dirty="0"/>
                    </a:p>
                    <a:p>
                      <a:pPr marL="189230" algn="l" rtl="0" eaLnBrk="0">
                        <a:lnSpc>
                          <a:spcPct val="80000"/>
                        </a:lnSpc>
                        <a:spcBef>
                          <a:spcPts val="92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640×1025</a:t>
                      </a:r>
                      <a:endParaRPr lang="en-US" altLang="en-US" sz="700" dirty="0"/>
                    </a:p>
                    <a:p>
                      <a:pPr marL="347345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27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144780" algn="l" rtl="0" eaLnBrk="0">
                        <a:lnSpc>
                          <a:spcPct val="80000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103×14×5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6×2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4000"/>
                        </a:lnSpc>
                      </a:pPr>
                      <a:endParaRPr lang="en-US" altLang="en-US" sz="1000" dirty="0"/>
                    </a:p>
                    <a:p>
                      <a:pPr marL="122555" indent="14414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Rou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nd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700/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500×1010</a:t>
                      </a:r>
                      <a:endParaRPr lang="en-US" altLang="en-US" sz="700" dirty="0"/>
                    </a:p>
                    <a:p>
                      <a:pPr marL="179705" algn="l" rtl="0" eaLnBrk="0">
                        <a:lnSpc>
                          <a:spcPct val="80000"/>
                        </a:lnSpc>
                        <a:spcBef>
                          <a:spcPts val="92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21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60×1130</a:t>
                      </a:r>
                      <a:endParaRPr lang="en-US" altLang="en-US" sz="700" dirty="0"/>
                    </a:p>
                    <a:p>
                      <a:pPr marL="343535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14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198120" algn="l" rtl="0" eaLnBrk="0">
                        <a:lnSpc>
                          <a:spcPct val="80000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77×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12×78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35560" indent="180975" algn="l" rtl="0" eaLnBrk="0">
                        <a:lnSpc>
                          <a:spcPct val="85000"/>
                        </a:lnSpc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Square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800×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500/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600×400×1010</a:t>
                      </a:r>
                      <a:endParaRPr lang="en-US" altLang="en-US" sz="700" dirty="0"/>
                    </a:p>
                    <a:p>
                      <a:pPr marL="184785" algn="l" rtl="0" eaLnBrk="0">
                        <a:lnSpc>
                          <a:spcPct val="80000"/>
                        </a:lnSpc>
                        <a:spcBef>
                          <a:spcPts val="920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10×1150</a:t>
                      </a:r>
                      <a:endParaRPr lang="en-US" altLang="en-US" sz="700" dirty="0"/>
                    </a:p>
                    <a:p>
                      <a:pPr marL="348615" algn="l" rtl="0" eaLnBrk="0">
                        <a:lnSpc>
                          <a:spcPct val="80000"/>
                        </a:lnSpc>
                        <a:spcBef>
                          <a:spcPts val="1250"/>
                        </a:spcBef>
                      </a:pPr>
                      <a:r>
                        <a:rPr sz="7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</a:t>
                      </a:r>
                      <a:endParaRPr lang="en-US" altLang="en-US" sz="7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marL="202565" algn="l" rtl="0" eaLnBrk="0">
                        <a:lnSpc>
                          <a:spcPct val="80000"/>
                        </a:lnSpc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87×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12×59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F4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647" name="textbox 1647"/>
          <p:cNvSpPr/>
          <p:nvPr/>
        </p:nvSpPr>
        <p:spPr>
          <a:xfrm>
            <a:off x="568261" y="8154313"/>
            <a:ext cx="5234304" cy="10744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8000"/>
              </a:lnSpc>
              <a:spcBef>
                <a:spcPts val="0"/>
              </a:spcBef>
            </a:pPr>
            <a:r>
              <a:rPr sz="8800" spc="5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DISPLA</a:t>
            </a:r>
            <a:r>
              <a:rPr sz="8800" spc="49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Y</a:t>
            </a:r>
            <a:endParaRPr lang="en-US" altLang="en-US" sz="8800" dirty="0"/>
          </a:p>
        </p:txBody>
      </p:sp>
      <p:sp>
        <p:nvSpPr>
          <p:cNvPr id="1648" name="textbox 1648"/>
          <p:cNvSpPr/>
          <p:nvPr/>
        </p:nvSpPr>
        <p:spPr>
          <a:xfrm>
            <a:off x="7828227" y="1320276"/>
            <a:ext cx="6893559" cy="5289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indent="6985" algn="l" rtl="0" eaLnBrk="0">
              <a:lnSpc>
                <a:spcPct val="110000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including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combination,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Concave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Multi-storey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ceiling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Hanging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Arch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Customized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provide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10ft,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20ft,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30ft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booth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will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0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needs</a:t>
            </a:r>
            <a:r>
              <a:rPr sz="10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1000" dirty="0"/>
          </a:p>
        </p:txBody>
      </p:sp>
      <p:sp>
        <p:nvSpPr>
          <p:cNvPr id="1649" name="textbox 1649"/>
          <p:cNvSpPr/>
          <p:nvPr/>
        </p:nvSpPr>
        <p:spPr>
          <a:xfrm>
            <a:off x="559165" y="9176480"/>
            <a:ext cx="6648450" cy="4089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7145" indent="-4445" algn="l" rtl="0" eaLnBrk="0">
              <a:lnSpc>
                <a:spcPct val="114000"/>
              </a:lnSpc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pavement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sidewalk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sign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ideal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draw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customers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business.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double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side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outdoor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signage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perfect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sidewalk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sign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advertise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sales,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promotions,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current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specials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endParaRPr lang="en-US" altLang="en-US" sz="1100" dirty="0"/>
          </a:p>
        </p:txBody>
      </p:sp>
      <p:sp>
        <p:nvSpPr>
          <p:cNvPr id="1650" name="rect"/>
          <p:cNvSpPr/>
          <p:nvPr/>
        </p:nvSpPr>
        <p:spPr>
          <a:xfrm>
            <a:off x="7671066" y="398608"/>
            <a:ext cx="3780015" cy="613461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51" name="textbox 1651"/>
          <p:cNvSpPr/>
          <p:nvPr/>
        </p:nvSpPr>
        <p:spPr>
          <a:xfrm>
            <a:off x="573854" y="7071603"/>
            <a:ext cx="2305050" cy="10756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8000"/>
              </a:lnSpc>
            </a:pPr>
            <a:r>
              <a:rPr sz="8800" spc="45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SE</a:t>
            </a:r>
            <a:r>
              <a:rPr sz="8800" spc="42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G</a:t>
            </a:r>
            <a:endParaRPr lang="en-US" altLang="en-US" sz="8800" dirty="0"/>
          </a:p>
        </p:txBody>
      </p:sp>
      <p:sp>
        <p:nvSpPr>
          <p:cNvPr id="1652" name="textbox 1652"/>
          <p:cNvSpPr/>
          <p:nvPr/>
        </p:nvSpPr>
        <p:spPr>
          <a:xfrm>
            <a:off x="8243754" y="440313"/>
            <a:ext cx="6487159" cy="3327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3800" b="1" spc="0" baseline="-400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</a:t>
            </a:r>
            <a:r>
              <a:rPr sz="2400" spc="1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b="1" spc="0" baseline="-400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r>
              <a:rPr sz="2400" spc="1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b="1" spc="0" baseline="-400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</a:t>
            </a:r>
            <a:r>
              <a:rPr sz="2400" spc="1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2400" spc="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lang="en-US" sz="2400" spc="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3000" b="1" i="1" spc="0" baseline="900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lang="en-US" sz="3000" b="1" i="1" spc="0" baseline="900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endParaRPr lang="en-US" sz="3000" b="1" i="1" spc="0" baseline="9000" dirty="0">
              <a:solidFill>
                <a:srgbClr val="FFFFFF">
                  <a:alpha val="100000"/>
                </a:srgbClr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653" name="textbox 1653"/>
          <p:cNvSpPr/>
          <p:nvPr/>
        </p:nvSpPr>
        <p:spPr>
          <a:xfrm>
            <a:off x="8195044" y="8249626"/>
            <a:ext cx="711200" cy="1111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828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700" dirty="0"/>
          </a:p>
          <a:p>
            <a:pPr marL="45720" algn="l" rtl="0" eaLnBrk="0">
              <a:lnSpc>
                <a:spcPts val="1900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05410" indent="-92710" algn="l" rtl="0" eaLnBrk="0">
              <a:lnSpc>
                <a:spcPct val="222000"/>
              </a:lnSpc>
              <a:spcBef>
                <a:spcPts val="90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09000"/>
              </a:lnSpc>
            </a:pPr>
            <a:endParaRPr lang="en-US" altLang="en-US" sz="7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31115" algn="l" rtl="0" eaLnBrk="0">
              <a:lnSpc>
                <a:spcPts val="955"/>
              </a:lnSpc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1654" name="textbox 1654"/>
          <p:cNvSpPr/>
          <p:nvPr/>
        </p:nvSpPr>
        <p:spPr>
          <a:xfrm>
            <a:off x="9016386" y="8478125"/>
            <a:ext cx="620394" cy="8909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indent="191135" algn="l" rtl="0" eaLnBrk="0">
              <a:lnSpc>
                <a:spcPct val="82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Oval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595×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395×1010</a:t>
            </a:r>
            <a:endParaRPr lang="en-US" altLang="en-US" sz="700" dirty="0"/>
          </a:p>
          <a:p>
            <a:pPr marL="88265" algn="l" rtl="0" eaLnBrk="0">
              <a:lnSpc>
                <a:spcPct val="80000"/>
              </a:lnSpc>
              <a:spcBef>
                <a:spcPts val="9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1480×10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endParaRPr lang="en-US" altLang="en-US" sz="700" dirty="0"/>
          </a:p>
          <a:p>
            <a:pPr marL="231775" algn="l" rtl="0" eaLnBrk="0">
              <a:lnSpc>
                <a:spcPct val="79000"/>
              </a:lnSpc>
              <a:spcBef>
                <a:spcPts val="125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9906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66×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11×45</a:t>
            </a:r>
            <a:endParaRPr lang="en-US" altLang="en-US" sz="700" dirty="0"/>
          </a:p>
        </p:txBody>
      </p:sp>
      <p:grpSp>
        <p:nvGrpSpPr>
          <p:cNvPr id="206" name="group 206"/>
          <p:cNvGrpSpPr/>
          <p:nvPr/>
        </p:nvGrpSpPr>
        <p:grpSpPr>
          <a:xfrm rot="21600000">
            <a:off x="14544851" y="9467889"/>
            <a:ext cx="794080" cy="614718"/>
            <a:chOff x="0" y="0"/>
            <a:chExt cx="794080" cy="614718"/>
          </a:xfrm>
        </p:grpSpPr>
        <p:pic>
          <p:nvPicPr>
            <p:cNvPr id="1655" name="picture 1655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794080" cy="614718"/>
            </a:xfrm>
            <a:prstGeom prst="rect">
              <a:avLst/>
            </a:prstGeom>
          </p:spPr>
        </p:pic>
        <p:sp>
          <p:nvSpPr>
            <p:cNvPr id="1656" name="textbox 1656"/>
            <p:cNvSpPr/>
            <p:nvPr/>
          </p:nvSpPr>
          <p:spPr>
            <a:xfrm>
              <a:off x="-12700" y="-12700"/>
              <a:ext cx="819785" cy="7016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8321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71</a:t>
              </a:r>
              <a:endParaRPr lang="en-US" altLang="en-US" sz="2000" dirty="0"/>
            </a:p>
            <a:p>
              <a:pPr marL="28321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72</a:t>
              </a:r>
              <a:endParaRPr lang="en-US" altLang="en-US" sz="2000" dirty="0"/>
            </a:p>
          </p:txBody>
        </p:sp>
      </p:grpSp>
      <p:sp>
        <p:nvSpPr>
          <p:cNvPr id="1657" name="textbox 1657"/>
          <p:cNvSpPr/>
          <p:nvPr/>
        </p:nvSpPr>
        <p:spPr>
          <a:xfrm>
            <a:off x="13695816" y="8478125"/>
            <a:ext cx="570230" cy="8909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42000"/>
              </a:lnSpc>
            </a:pPr>
            <a:endParaRPr lang="en-US" altLang="en-US" sz="100" dirty="0"/>
          </a:p>
          <a:p>
            <a:pPr marL="12700" indent="69850" algn="l" rtl="0" eaLnBrk="0">
              <a:lnSpc>
                <a:spcPct val="85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720×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330×990</a:t>
            </a:r>
            <a:endParaRPr lang="en-US" altLang="en-US" sz="700" dirty="0"/>
          </a:p>
          <a:p>
            <a:pPr marL="66040" algn="l" rtl="0" eaLnBrk="0">
              <a:lnSpc>
                <a:spcPct val="80000"/>
              </a:lnSpc>
              <a:spcBef>
                <a:spcPts val="9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1700×10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endParaRPr lang="en-US" altLang="en-US" sz="700" dirty="0"/>
          </a:p>
          <a:p>
            <a:pPr marL="208915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77470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39×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15×78</a:t>
            </a:r>
            <a:endParaRPr lang="en-US" altLang="en-US" sz="700" dirty="0"/>
          </a:p>
        </p:txBody>
      </p:sp>
      <p:pic>
        <p:nvPicPr>
          <p:cNvPr id="1658" name="picture 165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8130700" y="8038849"/>
            <a:ext cx="1317993" cy="105067"/>
          </a:xfrm>
          <a:prstGeom prst="rect">
            <a:avLst/>
          </a:prstGeom>
        </p:spPr>
      </p:pic>
      <p:sp>
        <p:nvSpPr>
          <p:cNvPr id="1659" name="textbox 1659"/>
          <p:cNvSpPr/>
          <p:nvPr/>
        </p:nvSpPr>
        <p:spPr>
          <a:xfrm>
            <a:off x="14841356" y="8036859"/>
            <a:ext cx="161289" cy="1238250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</a:t>
            </a:r>
            <a:endParaRPr lang="en-US" altLang="en-US" sz="1100" dirty="0"/>
          </a:p>
        </p:txBody>
      </p:sp>
      <p:pic>
        <p:nvPicPr>
          <p:cNvPr id="1660" name="picture 166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351876" y="376272"/>
            <a:ext cx="634129" cy="128709"/>
          </a:xfrm>
          <a:prstGeom prst="rect">
            <a:avLst/>
          </a:prstGeom>
        </p:spPr>
      </p:pic>
      <p:pic>
        <p:nvPicPr>
          <p:cNvPr id="1661" name="picture 166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351257" y="526630"/>
            <a:ext cx="607964" cy="128117"/>
          </a:xfrm>
          <a:prstGeom prst="rect">
            <a:avLst/>
          </a:prstGeom>
        </p:spPr>
      </p:pic>
      <p:pic>
        <p:nvPicPr>
          <p:cNvPr id="1662" name="picture 166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481691" y="676405"/>
            <a:ext cx="469719" cy="128130"/>
          </a:xfrm>
          <a:prstGeom prst="rect">
            <a:avLst/>
          </a:prstGeom>
        </p:spPr>
      </p:pic>
      <p:pic>
        <p:nvPicPr>
          <p:cNvPr id="1663" name="picture 166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773523" y="248812"/>
            <a:ext cx="212482" cy="127520"/>
          </a:xfrm>
          <a:prstGeom prst="rect">
            <a:avLst/>
          </a:prstGeom>
        </p:spPr>
      </p:pic>
      <p:pic>
        <p:nvPicPr>
          <p:cNvPr id="1664" name="picture 166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51243" y="676385"/>
            <a:ext cx="96710" cy="128130"/>
          </a:xfrm>
          <a:prstGeom prst="rect">
            <a:avLst/>
          </a:prstGeom>
        </p:spPr>
      </p:pic>
      <p:pic>
        <p:nvPicPr>
          <p:cNvPr id="8" name="图片 7" descr="logo 00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24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www.eaglefocus.com</a:t>
            </a:r>
            <a:r>
              <a:rPr lang="en-US" altLang="zh-CN">
                <a:solidFill>
                  <a:schemeClr val="bg1"/>
                </a:solidFill>
              </a:rPr>
              <a:t>.hk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5" name="picture 16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0" y="3079"/>
            <a:ext cx="15335986" cy="10475976"/>
          </a:xfrm>
          <a:prstGeom prst="rect">
            <a:avLst/>
          </a:prstGeom>
        </p:spPr>
      </p:pic>
      <p:pic>
        <p:nvPicPr>
          <p:cNvPr id="1666" name="picture 16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53071" y="2861303"/>
            <a:ext cx="1228431" cy="1968878"/>
          </a:xfrm>
          <a:prstGeom prst="rect">
            <a:avLst/>
          </a:prstGeom>
        </p:spPr>
      </p:pic>
      <p:sp>
        <p:nvSpPr>
          <p:cNvPr id="1667" name="textbox 1667"/>
          <p:cNvSpPr/>
          <p:nvPr/>
        </p:nvSpPr>
        <p:spPr>
          <a:xfrm>
            <a:off x="2920" y="399115"/>
            <a:ext cx="4132579" cy="843914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lang="en-US" altLang="en-US" sz="500" dirty="0"/>
          </a:p>
          <a:p>
            <a:pPr marL="685800" algn="l" rtl="0" eaLnBrk="0">
              <a:lnSpc>
                <a:spcPct val="81000"/>
              </a:lnSpc>
              <a:spcBef>
                <a:spcPts val="0"/>
              </a:spcBef>
            </a:pPr>
            <a:r>
              <a:rPr sz="2500" b="1" spc="-1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</a:t>
            </a:r>
            <a:r>
              <a:rPr sz="2500" spc="-1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OUTSIDE</a:t>
            </a:r>
            <a:r>
              <a:rPr sz="2500" spc="-1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spc="0" dirty="0">
                <a:solidFill>
                  <a:srgbClr val="1E7A9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</a:t>
            </a:r>
            <a:endParaRPr lang="en-US" altLang="en-US" sz="2500" dirty="0"/>
          </a:p>
        </p:txBody>
      </p:sp>
      <p:pic>
        <p:nvPicPr>
          <p:cNvPr id="1668" name="picture 16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51368" y="1121112"/>
            <a:ext cx="12268390" cy="3954259"/>
          </a:xfrm>
          <a:prstGeom prst="rect">
            <a:avLst/>
          </a:prstGeom>
        </p:spPr>
      </p:pic>
      <p:pic>
        <p:nvPicPr>
          <p:cNvPr id="1669" name="picture 166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722197" y="5341144"/>
            <a:ext cx="6447370" cy="2621482"/>
          </a:xfrm>
          <a:prstGeom prst="rect">
            <a:avLst/>
          </a:prstGeom>
        </p:spPr>
      </p:pic>
      <p:grpSp>
        <p:nvGrpSpPr>
          <p:cNvPr id="208" name="group 208"/>
          <p:cNvGrpSpPr/>
          <p:nvPr/>
        </p:nvGrpSpPr>
        <p:grpSpPr>
          <a:xfrm rot="21600000">
            <a:off x="442061" y="8241582"/>
            <a:ext cx="13717917" cy="1218933"/>
            <a:chOff x="0" y="0"/>
            <a:chExt cx="13717917" cy="1218933"/>
          </a:xfrm>
        </p:grpSpPr>
        <p:pic>
          <p:nvPicPr>
            <p:cNvPr id="1670" name="picture 167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3717917" cy="1218933"/>
            </a:xfrm>
            <a:prstGeom prst="rect">
              <a:avLst/>
            </a:prstGeom>
          </p:spPr>
        </p:pic>
        <p:sp>
          <p:nvSpPr>
            <p:cNvPr id="1671" name="textbox 1671"/>
            <p:cNvSpPr/>
            <p:nvPr/>
          </p:nvSpPr>
          <p:spPr>
            <a:xfrm>
              <a:off x="80075" y="43664"/>
              <a:ext cx="692150" cy="111188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236855" algn="l" rtl="0" eaLnBrk="0">
                <a:lnSpc>
                  <a:spcPts val="955"/>
                </a:lnSpc>
              </a:pPr>
              <a:r>
                <a:rPr sz="70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Ite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</a:t>
              </a:r>
              <a:endParaRPr lang="en-US" altLang="en-US" sz="700" dirty="0"/>
            </a:p>
            <a:p>
              <a:pPr marL="34290" algn="l" rtl="0" eaLnBrk="0">
                <a:lnSpc>
                  <a:spcPts val="955"/>
                </a:lnSpc>
                <a:spcBef>
                  <a:spcPts val="94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Frame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size(c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m)</a:t>
              </a:r>
              <a:endParaRPr lang="en-US" altLang="en-US" sz="700" dirty="0"/>
            </a:p>
            <a:p>
              <a:pPr marL="481330" algn="l" rtl="0" eaLnBrk="0">
                <a:lnSpc>
                  <a:spcPts val="955"/>
                </a:lnSpc>
                <a:spcBef>
                  <a:spcPts val="975"/>
                </a:spcBef>
              </a:pPr>
              <a:r>
                <a:rPr sz="70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endParaRPr lang="en-US" altLang="en-US" sz="700" dirty="0"/>
            </a:p>
            <a:p>
              <a:pPr marL="93980" algn="l" rtl="0" eaLnBrk="0">
                <a:lnSpc>
                  <a:spcPts val="955"/>
                </a:lnSpc>
                <a:spcBef>
                  <a:spcPts val="915"/>
                </a:spcBef>
              </a:pP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Weight(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Kg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700" dirty="0"/>
            </a:p>
            <a:p>
              <a:pPr marL="19685" algn="l" rtl="0" eaLnBrk="0">
                <a:lnSpc>
                  <a:spcPts val="955"/>
                </a:lnSpc>
                <a:spcBef>
                  <a:spcPts val="5"/>
                </a:spcBef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Packing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ze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cm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</p:txBody>
        </p:sp>
        <p:pic>
          <p:nvPicPr>
            <p:cNvPr id="1672" name="picture 167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622917" y="573400"/>
              <a:ext cx="85701" cy="72491"/>
            </a:xfrm>
            <a:prstGeom prst="rect">
              <a:avLst/>
            </a:prstGeom>
          </p:spPr>
        </p:pic>
        <p:pic>
          <p:nvPicPr>
            <p:cNvPr id="1673" name="picture 167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92775" y="571973"/>
              <a:ext cx="454819" cy="80768"/>
            </a:xfrm>
            <a:prstGeom prst="rect">
              <a:avLst/>
            </a:prstGeom>
          </p:spPr>
        </p:pic>
      </p:grpSp>
      <p:pic>
        <p:nvPicPr>
          <p:cNvPr id="1674" name="picture 167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286040" y="5801315"/>
            <a:ext cx="4646914" cy="1712963"/>
          </a:xfrm>
          <a:prstGeom prst="rect">
            <a:avLst/>
          </a:prstGeom>
        </p:spPr>
      </p:pic>
      <p:pic>
        <p:nvPicPr>
          <p:cNvPr id="1675" name="picture 167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84311" y="5952762"/>
            <a:ext cx="1430669" cy="1491364"/>
          </a:xfrm>
          <a:prstGeom prst="rect">
            <a:avLst/>
          </a:prstGeom>
        </p:spPr>
      </p:pic>
      <p:grpSp>
        <p:nvGrpSpPr>
          <p:cNvPr id="210" name="group 210"/>
          <p:cNvGrpSpPr/>
          <p:nvPr/>
        </p:nvGrpSpPr>
        <p:grpSpPr>
          <a:xfrm rot="21600000">
            <a:off x="14544716" y="9468357"/>
            <a:ext cx="794207" cy="614705"/>
            <a:chOff x="0" y="0"/>
            <a:chExt cx="794207" cy="614705"/>
          </a:xfrm>
        </p:grpSpPr>
        <p:pic>
          <p:nvPicPr>
            <p:cNvPr id="1676" name="picture 167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794207" cy="614705"/>
            </a:xfrm>
            <a:prstGeom prst="rect">
              <a:avLst/>
            </a:prstGeom>
          </p:spPr>
        </p:pic>
        <p:sp>
          <p:nvSpPr>
            <p:cNvPr id="1677" name="textbox 1677"/>
            <p:cNvSpPr/>
            <p:nvPr/>
          </p:nvSpPr>
          <p:spPr>
            <a:xfrm>
              <a:off x="-12700" y="-12700"/>
              <a:ext cx="819785" cy="7016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lang="en-US" altLang="en-US" sz="700" dirty="0"/>
            </a:p>
            <a:p>
              <a:pPr marL="28321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73</a:t>
              </a:r>
              <a:endParaRPr lang="en-US" altLang="en-US" sz="2000" dirty="0"/>
            </a:p>
            <a:p>
              <a:pPr marL="283210" algn="l" rtl="0" eaLnBrk="0">
                <a:lnSpc>
                  <a:spcPct val="80000"/>
                </a:lnSpc>
                <a:spcBef>
                  <a:spcPts val="10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74</a:t>
              </a:r>
              <a:endParaRPr lang="en-US" altLang="en-US" sz="2000" dirty="0"/>
            </a:p>
          </p:txBody>
        </p:sp>
      </p:grpSp>
      <p:sp>
        <p:nvSpPr>
          <p:cNvPr id="1679" name="textbox 1679"/>
          <p:cNvSpPr/>
          <p:nvPr/>
        </p:nvSpPr>
        <p:spPr>
          <a:xfrm>
            <a:off x="10806009" y="8570259"/>
            <a:ext cx="540384" cy="8902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06045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0*250</a:t>
            </a:r>
            <a:endParaRPr lang="en-US" altLang="en-US" sz="700" dirty="0"/>
          </a:p>
          <a:p>
            <a:pPr marL="106045" algn="l" rtl="0" eaLnBrk="0">
              <a:lnSpc>
                <a:spcPct val="81000"/>
              </a:lnSpc>
              <a:spcBef>
                <a:spcPts val="12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0*250</a:t>
            </a:r>
            <a:endParaRPr lang="en-US" altLang="en-US" sz="700" dirty="0"/>
          </a:p>
          <a:p>
            <a:pPr marL="142240" algn="l" rtl="0" eaLnBrk="0">
              <a:lnSpc>
                <a:spcPct val="80000"/>
              </a:lnSpc>
              <a:spcBef>
                <a:spcPts val="122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.13</a:t>
            </a:r>
            <a:endParaRPr lang="en-US" altLang="en-US" sz="700" dirty="0"/>
          </a:p>
          <a:p>
            <a:pPr algn="l" rtl="0" eaLnBrk="0">
              <a:lnSpc>
                <a:spcPct val="119000"/>
              </a:lnSpc>
            </a:pPr>
            <a:endParaRPr lang="en-US" altLang="en-US" sz="300" dirty="0"/>
          </a:p>
          <a:p>
            <a:pPr marL="12700" indent="0" algn="l" rtl="0" eaLnBrk="0">
              <a:lnSpc>
                <a:spcPct val="113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145</a:t>
            </a:r>
            <a:endParaRPr lang="en-US" altLang="en-US" sz="700" dirty="0"/>
          </a:p>
        </p:txBody>
      </p:sp>
      <p:sp>
        <p:nvSpPr>
          <p:cNvPr id="1680" name="textbox 1680"/>
          <p:cNvSpPr/>
          <p:nvPr/>
        </p:nvSpPr>
        <p:spPr>
          <a:xfrm>
            <a:off x="9971150" y="8570259"/>
            <a:ext cx="540384" cy="8902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92075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0*225</a:t>
            </a:r>
            <a:endParaRPr lang="en-US" altLang="en-US" sz="700" dirty="0"/>
          </a:p>
          <a:p>
            <a:pPr marL="92075" algn="l" rtl="0" eaLnBrk="0">
              <a:lnSpc>
                <a:spcPct val="81000"/>
              </a:lnSpc>
              <a:spcBef>
                <a:spcPts val="12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0*225</a:t>
            </a:r>
            <a:endParaRPr lang="en-US" altLang="en-US" sz="700" dirty="0"/>
          </a:p>
          <a:p>
            <a:pPr marL="139065" algn="l" rtl="0" eaLnBrk="0">
              <a:lnSpc>
                <a:spcPct val="80000"/>
              </a:lnSpc>
              <a:spcBef>
                <a:spcPts val="122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.53</a:t>
            </a:r>
            <a:endParaRPr lang="en-US" altLang="en-US" sz="700" dirty="0"/>
          </a:p>
          <a:p>
            <a:pPr algn="l" rtl="0" eaLnBrk="0">
              <a:lnSpc>
                <a:spcPct val="119000"/>
              </a:lnSpc>
            </a:pPr>
            <a:endParaRPr lang="en-US" altLang="en-US" sz="300" dirty="0"/>
          </a:p>
          <a:p>
            <a:pPr marL="12700" indent="0" algn="l" rtl="0" eaLnBrk="0">
              <a:lnSpc>
                <a:spcPct val="113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145</a:t>
            </a:r>
            <a:endParaRPr lang="en-US" altLang="en-US" sz="700" dirty="0"/>
          </a:p>
        </p:txBody>
      </p:sp>
      <p:sp>
        <p:nvSpPr>
          <p:cNvPr id="1681" name="textbox 1681"/>
          <p:cNvSpPr/>
          <p:nvPr/>
        </p:nvSpPr>
        <p:spPr>
          <a:xfrm>
            <a:off x="13369793" y="8570259"/>
            <a:ext cx="539750" cy="8902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9144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*250</a:t>
            </a:r>
            <a:endParaRPr lang="en-US" altLang="en-US" sz="700" dirty="0"/>
          </a:p>
          <a:p>
            <a:pPr marL="91440" algn="l" rtl="0" eaLnBrk="0">
              <a:lnSpc>
                <a:spcPct val="81000"/>
              </a:lnSpc>
              <a:spcBef>
                <a:spcPts val="12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*250</a:t>
            </a:r>
            <a:endParaRPr lang="en-US" altLang="en-US" sz="700" dirty="0"/>
          </a:p>
          <a:p>
            <a:pPr marL="154305" algn="l" rtl="0" eaLnBrk="0">
              <a:lnSpc>
                <a:spcPct val="80000"/>
              </a:lnSpc>
              <a:spcBef>
                <a:spcPts val="122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.35</a:t>
            </a:r>
            <a:endParaRPr lang="en-US" altLang="en-US" sz="700" dirty="0"/>
          </a:p>
          <a:p>
            <a:pPr algn="l" rtl="0" eaLnBrk="0">
              <a:lnSpc>
                <a:spcPct val="119000"/>
              </a:lnSpc>
            </a:pPr>
            <a:endParaRPr lang="en-US" altLang="en-US" sz="300" dirty="0"/>
          </a:p>
          <a:p>
            <a:pPr marL="12700" indent="0" algn="l" rtl="0" eaLnBrk="0">
              <a:lnSpc>
                <a:spcPct val="113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145</a:t>
            </a:r>
            <a:endParaRPr lang="en-US" altLang="en-US" sz="700" dirty="0"/>
          </a:p>
        </p:txBody>
      </p:sp>
      <p:sp>
        <p:nvSpPr>
          <p:cNvPr id="1682" name="textbox 1682"/>
          <p:cNvSpPr/>
          <p:nvPr/>
        </p:nvSpPr>
        <p:spPr>
          <a:xfrm>
            <a:off x="9126333" y="8570259"/>
            <a:ext cx="539750" cy="8902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87630" algn="l" rtl="0" eaLnBrk="0">
              <a:lnSpc>
                <a:spcPct val="81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0*200</a:t>
            </a:r>
            <a:endParaRPr lang="en-US" altLang="en-US" sz="700" dirty="0"/>
          </a:p>
          <a:p>
            <a:pPr marL="87630" algn="l" rtl="0" eaLnBrk="0">
              <a:lnSpc>
                <a:spcPct val="81000"/>
              </a:lnSpc>
              <a:spcBef>
                <a:spcPts val="122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0*200</a:t>
            </a:r>
            <a:endParaRPr lang="en-US" altLang="en-US" sz="700" dirty="0"/>
          </a:p>
          <a:p>
            <a:pPr marL="142875" algn="l" rtl="0" eaLnBrk="0">
              <a:lnSpc>
                <a:spcPct val="80000"/>
              </a:lnSpc>
              <a:spcBef>
                <a:spcPts val="1225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</a:t>
            </a:r>
            <a:endParaRPr lang="en-US" altLang="en-US" sz="700" dirty="0"/>
          </a:p>
          <a:p>
            <a:pPr algn="l" rtl="0" eaLnBrk="0">
              <a:lnSpc>
                <a:spcPct val="119000"/>
              </a:lnSpc>
            </a:pPr>
            <a:endParaRPr lang="en-US" altLang="en-US" sz="300" dirty="0"/>
          </a:p>
          <a:p>
            <a:pPr marL="12700" algn="l" rtl="0" eaLnBrk="0">
              <a:lnSpc>
                <a:spcPct val="113000"/>
              </a:lnSpc>
              <a:spcBef>
                <a:spcPts val="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145</a:t>
            </a:r>
            <a:endParaRPr lang="en-US" altLang="en-US" sz="700" dirty="0"/>
          </a:p>
        </p:txBody>
      </p:sp>
      <p:sp>
        <p:nvSpPr>
          <p:cNvPr id="1683" name="textbox 1683"/>
          <p:cNvSpPr/>
          <p:nvPr/>
        </p:nvSpPr>
        <p:spPr>
          <a:xfrm>
            <a:off x="12508976" y="8571059"/>
            <a:ext cx="539750" cy="889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9842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x225</a:t>
            </a:r>
            <a:endParaRPr lang="en-US" altLang="en-US" sz="700" dirty="0"/>
          </a:p>
          <a:p>
            <a:pPr marL="97790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x225</a:t>
            </a:r>
            <a:endParaRPr lang="en-US" altLang="en-US" sz="700" dirty="0"/>
          </a:p>
          <a:p>
            <a:pPr marL="180340" algn="l" rtl="0" eaLnBrk="0">
              <a:lnSpc>
                <a:spcPct val="80000"/>
              </a:lnSpc>
              <a:spcBef>
                <a:spcPts val="122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.8</a:t>
            </a:r>
            <a:endParaRPr lang="en-US" altLang="en-US" sz="700" dirty="0"/>
          </a:p>
          <a:p>
            <a:pPr algn="l" rtl="0" eaLnBrk="0">
              <a:lnSpc>
                <a:spcPct val="119000"/>
              </a:lnSpc>
            </a:pPr>
            <a:endParaRPr lang="en-US" altLang="en-US" sz="300" dirty="0"/>
          </a:p>
          <a:p>
            <a:pPr marL="12700" indent="0" algn="l" rtl="0" eaLnBrk="0">
              <a:lnSpc>
                <a:spcPct val="113000"/>
              </a:lnSpc>
              <a:spcBef>
                <a:spcPts val="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145</a:t>
            </a:r>
            <a:endParaRPr lang="en-US" altLang="en-US" sz="700" dirty="0"/>
          </a:p>
        </p:txBody>
      </p:sp>
      <p:sp>
        <p:nvSpPr>
          <p:cNvPr id="1684" name="textbox 1684"/>
          <p:cNvSpPr/>
          <p:nvPr/>
        </p:nvSpPr>
        <p:spPr>
          <a:xfrm>
            <a:off x="11680695" y="8571059"/>
            <a:ext cx="539750" cy="889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7747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x200</a:t>
            </a:r>
            <a:endParaRPr lang="en-US" altLang="en-US" sz="700" dirty="0"/>
          </a:p>
          <a:p>
            <a:pPr marL="76835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x200</a:t>
            </a:r>
            <a:endParaRPr lang="en-US" altLang="en-US" sz="700" dirty="0"/>
          </a:p>
          <a:p>
            <a:pPr marL="124460" algn="l" rtl="0" eaLnBrk="0">
              <a:lnSpc>
                <a:spcPct val="80000"/>
              </a:lnSpc>
              <a:spcBef>
                <a:spcPts val="122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.27</a:t>
            </a:r>
            <a:endParaRPr lang="en-US" altLang="en-US" sz="700" dirty="0"/>
          </a:p>
          <a:p>
            <a:pPr algn="l" rtl="0" eaLnBrk="0">
              <a:lnSpc>
                <a:spcPct val="119000"/>
              </a:lnSpc>
            </a:pPr>
            <a:endParaRPr lang="en-US" altLang="en-US" sz="300" dirty="0"/>
          </a:p>
          <a:p>
            <a:pPr marL="12700" algn="l" rtl="0" eaLnBrk="0">
              <a:lnSpc>
                <a:spcPct val="113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145</a:t>
            </a:r>
            <a:endParaRPr lang="en-US" altLang="en-US" sz="700" dirty="0"/>
          </a:p>
        </p:txBody>
      </p:sp>
      <p:sp>
        <p:nvSpPr>
          <p:cNvPr id="1685" name="textbox 1685"/>
          <p:cNvSpPr/>
          <p:nvPr/>
        </p:nvSpPr>
        <p:spPr>
          <a:xfrm>
            <a:off x="8271560" y="8571059"/>
            <a:ext cx="539750" cy="889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9525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100x250</a:t>
            </a:r>
            <a:endParaRPr lang="en-US" altLang="en-US" sz="700" dirty="0"/>
          </a:p>
          <a:p>
            <a:pPr marL="95250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100x250</a:t>
            </a:r>
            <a:endParaRPr lang="en-US" altLang="en-US" sz="700" dirty="0"/>
          </a:p>
          <a:p>
            <a:pPr marL="159385" algn="l" rtl="0" eaLnBrk="0">
              <a:lnSpc>
                <a:spcPct val="80000"/>
              </a:lnSpc>
              <a:spcBef>
                <a:spcPts val="1225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</a:t>
            </a:r>
            <a:endParaRPr lang="en-US" altLang="en-US" sz="700" dirty="0"/>
          </a:p>
          <a:p>
            <a:pPr algn="l" rtl="0" eaLnBrk="0">
              <a:lnSpc>
                <a:spcPct val="119000"/>
              </a:lnSpc>
            </a:pPr>
            <a:endParaRPr lang="en-US" altLang="en-US" sz="300" dirty="0"/>
          </a:p>
          <a:p>
            <a:pPr marL="12700" algn="l" rtl="0" eaLnBrk="0">
              <a:lnSpc>
                <a:spcPct val="113000"/>
              </a:lnSpc>
              <a:spcBef>
                <a:spcPts val="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123</a:t>
            </a:r>
            <a:endParaRPr lang="en-US" altLang="en-US" sz="700" dirty="0"/>
          </a:p>
        </p:txBody>
      </p:sp>
      <p:sp>
        <p:nvSpPr>
          <p:cNvPr id="1686" name="textbox 1686"/>
          <p:cNvSpPr/>
          <p:nvPr/>
        </p:nvSpPr>
        <p:spPr>
          <a:xfrm>
            <a:off x="4036719" y="8571059"/>
            <a:ext cx="539750" cy="834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0223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endParaRPr lang="en-US" altLang="en-US" sz="700" dirty="0"/>
          </a:p>
          <a:p>
            <a:pPr marL="102235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endParaRPr lang="en-US" altLang="en-US" sz="700" dirty="0"/>
          </a:p>
          <a:p>
            <a:pPr marL="182880" algn="l" rtl="0" eaLnBrk="0">
              <a:lnSpc>
                <a:spcPct val="80000"/>
              </a:lnSpc>
              <a:spcBef>
                <a:spcPts val="1225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endParaRPr lang="en-US" altLang="en-US" sz="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0000"/>
              </a:lnSpc>
              <a:spcBef>
                <a:spcPts val="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123</a:t>
            </a:r>
            <a:endParaRPr lang="en-US" altLang="en-US" sz="700" dirty="0"/>
          </a:p>
        </p:txBody>
      </p:sp>
      <p:sp>
        <p:nvSpPr>
          <p:cNvPr id="1687" name="textbox 1687"/>
          <p:cNvSpPr/>
          <p:nvPr/>
        </p:nvSpPr>
        <p:spPr>
          <a:xfrm>
            <a:off x="1496668" y="8571059"/>
            <a:ext cx="539750" cy="834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9461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endParaRPr lang="en-US" altLang="en-US" sz="700" dirty="0"/>
          </a:p>
          <a:p>
            <a:pPr marL="94615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endParaRPr lang="en-US" altLang="en-US" sz="700" dirty="0"/>
          </a:p>
          <a:p>
            <a:pPr marL="145415" algn="l" rtl="0" eaLnBrk="0">
              <a:lnSpc>
                <a:spcPct val="80000"/>
              </a:lnSpc>
              <a:spcBef>
                <a:spcPts val="1225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73</a:t>
            </a:r>
            <a:endParaRPr lang="en-US" altLang="en-US" sz="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0000"/>
              </a:lnSpc>
              <a:spcBef>
                <a:spcPts val="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123</a:t>
            </a:r>
            <a:endParaRPr lang="en-US" altLang="en-US" sz="700" dirty="0"/>
          </a:p>
        </p:txBody>
      </p:sp>
      <p:sp>
        <p:nvSpPr>
          <p:cNvPr id="1688" name="textbox 1688"/>
          <p:cNvSpPr/>
          <p:nvPr/>
        </p:nvSpPr>
        <p:spPr>
          <a:xfrm>
            <a:off x="4883402" y="8571059"/>
            <a:ext cx="539750" cy="834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8636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100x100</a:t>
            </a:r>
            <a:endParaRPr lang="en-US" altLang="en-US" sz="700" dirty="0"/>
          </a:p>
          <a:p>
            <a:pPr marL="86360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100x100</a:t>
            </a:r>
            <a:endParaRPr lang="en-US" altLang="en-US" sz="700" dirty="0"/>
          </a:p>
          <a:p>
            <a:pPr marL="179070" algn="l" rtl="0" eaLnBrk="0">
              <a:lnSpc>
                <a:spcPct val="80000"/>
              </a:lnSpc>
              <a:spcBef>
                <a:spcPts val="122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9.7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lang="en-US" altLang="en-US" sz="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0000"/>
              </a:lnSpc>
              <a:spcBef>
                <a:spcPts val="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123</a:t>
            </a:r>
            <a:endParaRPr lang="en-US" altLang="en-US" sz="700" dirty="0"/>
          </a:p>
        </p:txBody>
      </p:sp>
      <p:sp>
        <p:nvSpPr>
          <p:cNvPr id="1689" name="textbox 1689"/>
          <p:cNvSpPr/>
          <p:nvPr/>
        </p:nvSpPr>
        <p:spPr>
          <a:xfrm>
            <a:off x="5730086" y="8571059"/>
            <a:ext cx="539750" cy="834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889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100x150</a:t>
            </a:r>
            <a:endParaRPr lang="en-US" altLang="en-US" sz="700" dirty="0"/>
          </a:p>
          <a:p>
            <a:pPr marL="88900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100x150</a:t>
            </a:r>
            <a:endParaRPr lang="en-US" altLang="en-US" sz="700" dirty="0"/>
          </a:p>
          <a:p>
            <a:pPr marL="167640" algn="l" rtl="0" eaLnBrk="0">
              <a:lnSpc>
                <a:spcPct val="80000"/>
              </a:lnSpc>
              <a:spcBef>
                <a:spcPts val="1225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</a:t>
            </a:r>
            <a:endParaRPr lang="en-US" altLang="en-US" sz="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0000"/>
              </a:lnSpc>
              <a:spcBef>
                <a:spcPts val="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123</a:t>
            </a:r>
            <a:endParaRPr lang="en-US" altLang="en-US" sz="700" dirty="0"/>
          </a:p>
        </p:txBody>
      </p:sp>
      <p:sp>
        <p:nvSpPr>
          <p:cNvPr id="1690" name="textbox 1690"/>
          <p:cNvSpPr/>
          <p:nvPr/>
        </p:nvSpPr>
        <p:spPr>
          <a:xfrm>
            <a:off x="2343351" y="8571059"/>
            <a:ext cx="539750" cy="834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9715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</a:t>
            </a:r>
            <a:endParaRPr lang="en-US" altLang="en-US" sz="700" dirty="0"/>
          </a:p>
          <a:p>
            <a:pPr marL="97155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</a:t>
            </a:r>
            <a:endParaRPr lang="en-US" altLang="en-US" sz="700" dirty="0"/>
          </a:p>
          <a:p>
            <a:pPr marL="135890" algn="l" rtl="0" eaLnBrk="0">
              <a:lnSpc>
                <a:spcPct val="80000"/>
              </a:lnSpc>
              <a:spcBef>
                <a:spcPts val="122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09</a:t>
            </a:r>
            <a:endParaRPr lang="en-US" altLang="en-US" sz="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0000"/>
              </a:lnSpc>
              <a:spcBef>
                <a:spcPts val="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123</a:t>
            </a:r>
            <a:endParaRPr lang="en-US" altLang="en-US" sz="700" dirty="0"/>
          </a:p>
        </p:txBody>
      </p:sp>
      <p:sp>
        <p:nvSpPr>
          <p:cNvPr id="1691" name="textbox 1691"/>
          <p:cNvSpPr/>
          <p:nvPr/>
        </p:nvSpPr>
        <p:spPr>
          <a:xfrm>
            <a:off x="6576769" y="8571059"/>
            <a:ext cx="539750" cy="834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9144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100x200</a:t>
            </a:r>
            <a:endParaRPr lang="en-US" altLang="en-US" sz="700" dirty="0"/>
          </a:p>
          <a:p>
            <a:pPr marL="91440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100x200</a:t>
            </a:r>
            <a:endParaRPr lang="en-US" altLang="en-US" sz="700" dirty="0"/>
          </a:p>
          <a:p>
            <a:pPr marL="180975" algn="l" rtl="0" eaLnBrk="0">
              <a:lnSpc>
                <a:spcPct val="80000"/>
              </a:lnSpc>
              <a:spcBef>
                <a:spcPts val="1225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0000"/>
              </a:lnSpc>
              <a:spcBef>
                <a:spcPts val="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123</a:t>
            </a:r>
            <a:endParaRPr lang="en-US" altLang="en-US" sz="700" dirty="0"/>
          </a:p>
        </p:txBody>
      </p:sp>
      <p:sp>
        <p:nvSpPr>
          <p:cNvPr id="1692" name="textbox 1692"/>
          <p:cNvSpPr/>
          <p:nvPr/>
        </p:nvSpPr>
        <p:spPr>
          <a:xfrm>
            <a:off x="7423453" y="8571059"/>
            <a:ext cx="539750" cy="834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0414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100x225</a:t>
            </a:r>
            <a:endParaRPr lang="en-US" altLang="en-US" sz="700" dirty="0"/>
          </a:p>
          <a:p>
            <a:pPr marL="104140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100x225</a:t>
            </a:r>
            <a:endParaRPr lang="en-US" altLang="en-US" sz="700" dirty="0"/>
          </a:p>
          <a:p>
            <a:pPr marL="163195" algn="l" rtl="0" eaLnBrk="0">
              <a:lnSpc>
                <a:spcPct val="80000"/>
              </a:lnSpc>
              <a:spcBef>
                <a:spcPts val="1225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55</a:t>
            </a:r>
            <a:endParaRPr lang="en-US" altLang="en-US" sz="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0000"/>
              </a:lnSpc>
              <a:spcBef>
                <a:spcPts val="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123</a:t>
            </a:r>
            <a:endParaRPr lang="en-US" altLang="en-US" sz="700" dirty="0"/>
          </a:p>
        </p:txBody>
      </p:sp>
      <p:sp>
        <p:nvSpPr>
          <p:cNvPr id="1693" name="textbox 1693"/>
          <p:cNvSpPr/>
          <p:nvPr/>
        </p:nvSpPr>
        <p:spPr>
          <a:xfrm>
            <a:off x="3190035" y="8571059"/>
            <a:ext cx="539750" cy="834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99695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endParaRPr lang="en-US" altLang="en-US" sz="700" dirty="0"/>
          </a:p>
          <a:p>
            <a:pPr marL="99695" algn="l" rtl="0" eaLnBrk="0">
              <a:lnSpc>
                <a:spcPct val="80000"/>
              </a:lnSpc>
              <a:spcBef>
                <a:spcPts val="123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endParaRPr lang="en-US" altLang="en-US" sz="700" dirty="0"/>
          </a:p>
          <a:p>
            <a:pPr marL="168275" algn="l" rtl="0" eaLnBrk="0">
              <a:lnSpc>
                <a:spcPct val="80000"/>
              </a:lnSpc>
              <a:spcBef>
                <a:spcPts val="1220"/>
              </a:spcBef>
            </a:pPr>
            <a:r>
              <a:rPr sz="700" spc="-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0000"/>
              </a:lnSpc>
              <a:spcBef>
                <a:spcPts val="5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18×33.5×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123</a:t>
            </a:r>
            <a:endParaRPr lang="en-US" altLang="en-US" sz="700" dirty="0"/>
          </a:p>
        </p:txBody>
      </p:sp>
      <p:sp>
        <p:nvSpPr>
          <p:cNvPr id="1694" name="textbox 1694"/>
          <p:cNvSpPr/>
          <p:nvPr/>
        </p:nvSpPr>
        <p:spPr>
          <a:xfrm>
            <a:off x="6328597" y="5015493"/>
            <a:ext cx="1095375" cy="2832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3335" algn="l" rtl="0" eaLnBrk="0">
              <a:lnSpc>
                <a:spcPct val="72000"/>
              </a:lnSpc>
            </a:pPr>
            <a:r>
              <a:rPr sz="1200" spc="0" dirty="0">
                <a:solidFill>
                  <a:srgbClr val="1E5D8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1200" spc="-10" dirty="0">
                <a:solidFill>
                  <a:srgbClr val="1E5D8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200" spc="0" dirty="0">
                <a:solidFill>
                  <a:srgbClr val="1E5D8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200" spc="-10" dirty="0">
                <a:solidFill>
                  <a:srgbClr val="1E5D8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1200" spc="0" dirty="0">
                <a:solidFill>
                  <a:srgbClr val="1E5D8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1200" spc="0" dirty="0">
                <a:solidFill>
                  <a:srgbClr val="1E5D8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spc="0" dirty="0">
                <a:solidFill>
                  <a:srgbClr val="1E5D8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20ft</a:t>
            </a:r>
            <a:endParaRPr lang="en-US" altLang="en-US" sz="1200" dirty="0"/>
          </a:p>
          <a:p>
            <a:pPr marL="12700" algn="l" rtl="0" eaLnBrk="0">
              <a:lnSpc>
                <a:spcPts val="985"/>
              </a:lnSpc>
            </a:pP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curved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7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700" dirty="0"/>
          </a:p>
        </p:txBody>
      </p:sp>
      <p:sp>
        <p:nvSpPr>
          <p:cNvPr id="1695" name="textbox 1695"/>
          <p:cNvSpPr/>
          <p:nvPr/>
        </p:nvSpPr>
        <p:spPr>
          <a:xfrm>
            <a:off x="14841280" y="7857376"/>
            <a:ext cx="161289" cy="1424305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OUTSIDE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</a:t>
            </a:r>
            <a:endParaRPr lang="en-US" altLang="en-US" sz="1100" dirty="0"/>
          </a:p>
        </p:txBody>
      </p:sp>
      <p:sp>
        <p:nvSpPr>
          <p:cNvPr id="1696" name="textbox 1696"/>
          <p:cNvSpPr/>
          <p:nvPr/>
        </p:nvSpPr>
        <p:spPr>
          <a:xfrm>
            <a:off x="7566317" y="8314049"/>
            <a:ext cx="231140" cy="1104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</a:t>
            </a:r>
            <a:r>
              <a:rPr sz="700" spc="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endParaRPr lang="en-US" altLang="en-US" sz="7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www.eaglefocus.com</a:t>
            </a:r>
            <a:r>
              <a:rPr lang="en-US" altLang="zh-CN">
                <a:solidFill>
                  <a:schemeClr val="bg1"/>
                </a:solidFill>
              </a:rPr>
              <a:t>.hk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7" name="picture 16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3079"/>
            <a:ext cx="15338882" cy="10475976"/>
          </a:xfrm>
          <a:prstGeom prst="rect">
            <a:avLst/>
          </a:prstGeom>
        </p:spPr>
      </p:pic>
      <p:pic>
        <p:nvPicPr>
          <p:cNvPr id="1698" name="picture 16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185594" y="2160555"/>
            <a:ext cx="6342087" cy="4236135"/>
          </a:xfrm>
          <a:prstGeom prst="rect">
            <a:avLst/>
          </a:prstGeom>
        </p:spPr>
      </p:pic>
      <p:sp>
        <p:nvSpPr>
          <p:cNvPr id="1699" name="textbox 1699"/>
          <p:cNvSpPr/>
          <p:nvPr/>
        </p:nvSpPr>
        <p:spPr>
          <a:xfrm>
            <a:off x="727976" y="4766738"/>
            <a:ext cx="5154929" cy="4189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290"/>
              </a:lnSpc>
            </a:pPr>
            <a:r>
              <a:rPr sz="880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ROLL</a:t>
            </a:r>
            <a:r>
              <a:rPr sz="8800" spc="39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880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UP</a:t>
            </a:r>
            <a:endParaRPr lang="en-US" altLang="en-US" sz="8800" dirty="0"/>
          </a:p>
          <a:p>
            <a:pPr marL="43815" indent="-29210" algn="l" rtl="0" eaLnBrk="0">
              <a:lnSpc>
                <a:spcPct val="90000"/>
              </a:lnSpc>
              <a:spcBef>
                <a:spcPts val="40"/>
              </a:spcBef>
            </a:pPr>
            <a:r>
              <a:rPr sz="8800" spc="5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BANNE</a:t>
            </a:r>
            <a:r>
              <a:rPr sz="8800" spc="48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</a:t>
            </a:r>
            <a:r>
              <a:rPr sz="880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8800" spc="59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STAN</a:t>
            </a:r>
            <a:r>
              <a:rPr sz="8800" spc="55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</a:t>
            </a:r>
            <a:endParaRPr lang="en-US" altLang="en-US" sz="8800" dirty="0"/>
          </a:p>
          <a:p>
            <a:pPr marL="31750" indent="8890" algn="l" rtl="0" eaLnBrk="0">
              <a:lnSpc>
                <a:spcPct val="113000"/>
              </a:lnSpc>
              <a:spcBef>
                <a:spcPts val="130"/>
              </a:spcBef>
            </a:pP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perfect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portable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showing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promotions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move.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retractable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will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vividly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communicate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message!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Take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next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Trade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Exhibition,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Seminar,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Presentation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Promotional</a:t>
            </a:r>
            <a:endParaRPr lang="en-US" altLang="en-US" sz="1100" dirty="0"/>
          </a:p>
          <a:p>
            <a:pPr marL="40640" algn="l" rtl="0" eaLnBrk="0">
              <a:lnSpc>
                <a:spcPct val="80000"/>
              </a:lnSpc>
              <a:spcBef>
                <a:spcPts val="300"/>
              </a:spcBef>
            </a:pPr>
            <a:r>
              <a:rPr sz="11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</a:t>
            </a:r>
            <a:r>
              <a:rPr sz="11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!</a:t>
            </a:r>
            <a:endParaRPr lang="en-US" altLang="en-US" sz="1100" dirty="0"/>
          </a:p>
        </p:txBody>
      </p:sp>
      <p:graphicFrame>
        <p:nvGraphicFramePr>
          <p:cNvPr id="1700" name="table 1700"/>
          <p:cNvGraphicFramePr>
            <a:graphicFrameLocks noGrp="1"/>
          </p:cNvGraphicFramePr>
          <p:nvPr/>
        </p:nvGraphicFramePr>
        <p:xfrm>
          <a:off x="8994086" y="7989495"/>
          <a:ext cx="5433060" cy="737235"/>
        </p:xfrm>
        <a:graphic>
          <a:graphicData uri="http://schemas.openxmlformats.org/drawingml/2006/table">
            <a:tbl>
              <a:tblPr/>
              <a:tblGrid>
                <a:gridCol w="5433059"/>
              </a:tblGrid>
              <a:tr h="2470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F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701" name="picture 17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213038" y="7748872"/>
            <a:ext cx="6214452" cy="1462760"/>
          </a:xfrm>
          <a:prstGeom prst="rect">
            <a:avLst/>
          </a:prstGeom>
        </p:spPr>
      </p:pic>
      <p:grpSp>
        <p:nvGrpSpPr>
          <p:cNvPr id="212" name="group 212"/>
          <p:cNvGrpSpPr/>
          <p:nvPr/>
        </p:nvGrpSpPr>
        <p:grpSpPr>
          <a:xfrm rot="21600000">
            <a:off x="7670888" y="399078"/>
            <a:ext cx="6992993" cy="613461"/>
            <a:chOff x="0" y="0"/>
            <a:chExt cx="6992993" cy="613461"/>
          </a:xfrm>
        </p:grpSpPr>
        <p:sp>
          <p:nvSpPr>
            <p:cNvPr id="1702" name="rect"/>
            <p:cNvSpPr/>
            <p:nvPr/>
          </p:nvSpPr>
          <p:spPr>
            <a:xfrm>
              <a:off x="0" y="0"/>
              <a:ext cx="4985372" cy="61346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703" name="textbox 1703"/>
            <p:cNvSpPr/>
            <p:nvPr/>
          </p:nvSpPr>
          <p:spPr>
            <a:xfrm>
              <a:off x="525390" y="143936"/>
              <a:ext cx="6480809" cy="34861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86000"/>
                </a:lnSpc>
              </a:pPr>
              <a:r>
                <a:rPr sz="3800" b="1" spc="0" baseline="-4000" dirty="0">
                  <a:solidFill>
                    <a:srgbClr val="388DB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ROLL</a:t>
              </a:r>
              <a:r>
                <a:rPr sz="2400" spc="40" dirty="0">
                  <a:solidFill>
                    <a:srgbClr val="388DB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800" b="1" spc="0" baseline="-4000" dirty="0">
                  <a:solidFill>
                    <a:srgbClr val="388DB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</a:t>
              </a:r>
              <a:r>
                <a:rPr sz="2400" spc="40" dirty="0">
                  <a:solidFill>
                    <a:srgbClr val="388DB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800" b="1" spc="0" baseline="-4000" dirty="0">
                  <a:solidFill>
                    <a:srgbClr val="388DB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BANNER</a:t>
              </a:r>
              <a:r>
                <a:rPr sz="2400" spc="40" dirty="0">
                  <a:solidFill>
                    <a:srgbClr val="388DB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800" b="1" spc="0" baseline="-4000" dirty="0">
                  <a:solidFill>
                    <a:srgbClr val="388DB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STAND</a:t>
              </a:r>
              <a:r>
                <a:rPr sz="2400" spc="40" dirty="0">
                  <a:solidFill>
                    <a:srgbClr val="388DB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lang="en-US" sz="2100" b="1" i="1" spc="0" baseline="40000" dirty="0">
                  <a:solidFill>
                    <a:srgbClr val="FFFFFF">
                      <a:alpha val="100000"/>
                    </a:srgbClr>
                  </a:solidFill>
                  <a:latin typeface="Trebuchet MS" panose="020B0603020202020204"/>
                  <a:ea typeface="Trebuchet MS" panose="020B0603020202020204"/>
                  <a:cs typeface="Trebuchet MS" panose="020B0603020202020204"/>
                </a:rPr>
                <a:t> </a:t>
              </a:r>
              <a:r>
                <a:rPr lang="en-US" sz="2100" b="1" i="1" spc="0" baseline="40000" dirty="0">
                  <a:solidFill>
                    <a:srgbClr val="FFFFFF">
                      <a:alpha val="100000"/>
                    </a:srgbClr>
                  </a:solidFill>
                  <a:latin typeface="Trebuchet MS" panose="020B0603020202020204"/>
                  <a:ea typeface="Trebuchet MS" panose="020B0603020202020204"/>
                  <a:cs typeface="Trebuchet MS" panose="020B0603020202020204"/>
                </a:rPr>
                <a:t> </a:t>
              </a:r>
              <a:endParaRPr lang="en-US" sz="2100" b="1" i="1" spc="0" baseline="40000" dirty="0">
                <a:solidFill>
                  <a:srgbClr val="FFFFFF">
                    <a:alpha val="100000"/>
                  </a:srgbClr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endParaRPr>
            </a:p>
          </p:txBody>
        </p:sp>
      </p:grpSp>
      <p:sp>
        <p:nvSpPr>
          <p:cNvPr id="1704" name="textbox 1704"/>
          <p:cNvSpPr/>
          <p:nvPr/>
        </p:nvSpPr>
        <p:spPr>
          <a:xfrm>
            <a:off x="8186206" y="1021319"/>
            <a:ext cx="6515100" cy="5378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indent="5715" algn="l" rtl="0" eaLnBrk="0">
              <a:lnSpc>
                <a:spcPct val="112000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perfect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portable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showing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promotions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move.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retractable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will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vividly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communicate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message!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Take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next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Trade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Exhibition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Seminar,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Presentation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Promotional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Event!</a:t>
            </a:r>
            <a:endParaRPr lang="en-US" altLang="en-US" sz="1000" dirty="0"/>
          </a:p>
        </p:txBody>
      </p:sp>
      <p:sp>
        <p:nvSpPr>
          <p:cNvPr id="1705" name="textbox 1705"/>
          <p:cNvSpPr/>
          <p:nvPr/>
        </p:nvSpPr>
        <p:spPr>
          <a:xfrm>
            <a:off x="8312610" y="7809083"/>
            <a:ext cx="681355" cy="13531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8905" algn="l" rtl="0" eaLnBrk="0">
              <a:lnSpc>
                <a:spcPts val="955"/>
              </a:lnSpc>
            </a:pP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Item</a:t>
            </a: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</a:t>
            </a:r>
            <a:endParaRPr lang="en-US" altLang="en-US" sz="700" dirty="0"/>
          </a:p>
          <a:p>
            <a:pPr marL="159385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4699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Net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2700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Graphic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marL="18415" algn="l" rtl="0" eaLnBrk="0">
              <a:lnSpc>
                <a:spcPts val="955"/>
              </a:lnSpc>
              <a:spcBef>
                <a:spcPts val="94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  <a:p>
            <a:pPr algn="l" rtl="0" eaLnBrk="0">
              <a:lnSpc>
                <a:spcPct val="112000"/>
              </a:lnSpc>
            </a:pPr>
            <a:endParaRPr lang="en-US" altLang="en-US" sz="700" dirty="0"/>
          </a:p>
          <a:p>
            <a:pPr marL="151765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CTN(P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cs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1706" name="textbox 1706"/>
          <p:cNvSpPr/>
          <p:nvPr/>
        </p:nvSpPr>
        <p:spPr>
          <a:xfrm>
            <a:off x="10174266" y="7837885"/>
            <a:ext cx="422275" cy="13296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40005" algn="l" rtl="0" eaLnBrk="0">
              <a:lnSpc>
                <a:spcPct val="81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ZD-RUB</a:t>
            </a:r>
            <a:endParaRPr lang="en-US" altLang="en-US" sz="700" dirty="0"/>
          </a:p>
          <a:p>
            <a:pPr marL="60960" algn="l" rtl="0" eaLnBrk="0">
              <a:lnSpc>
                <a:spcPct val="80000"/>
              </a:lnSpc>
              <a:spcBef>
                <a:spcPts val="124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</a:t>
            </a:r>
            <a:endParaRPr lang="en-US" altLang="en-US" sz="700" dirty="0"/>
          </a:p>
          <a:p>
            <a:pPr marL="12319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3.1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lang="en-US" altLang="en-US" sz="700" dirty="0"/>
          </a:p>
          <a:p>
            <a:pPr marL="6096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39×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30×99</a:t>
            </a:r>
            <a:endParaRPr lang="en-US" altLang="en-US" sz="7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173990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lang="en-US" altLang="en-US" sz="700" dirty="0"/>
          </a:p>
        </p:txBody>
      </p:sp>
      <p:sp>
        <p:nvSpPr>
          <p:cNvPr id="1707" name="textbox 1707"/>
          <p:cNvSpPr/>
          <p:nvPr/>
        </p:nvSpPr>
        <p:spPr>
          <a:xfrm>
            <a:off x="12891050" y="7837975"/>
            <a:ext cx="422275" cy="13296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40005" algn="l" rtl="0" eaLnBrk="0">
              <a:lnSpc>
                <a:spcPct val="81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ZD-RUE</a:t>
            </a:r>
            <a:endParaRPr lang="en-US" altLang="en-US" sz="700" dirty="0"/>
          </a:p>
          <a:p>
            <a:pPr marL="60960" algn="l" rtl="0" eaLnBrk="0">
              <a:lnSpc>
                <a:spcPct val="80000"/>
              </a:lnSpc>
              <a:spcBef>
                <a:spcPts val="124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</a:t>
            </a:r>
            <a:endParaRPr lang="en-US" altLang="en-US" sz="700" dirty="0"/>
          </a:p>
          <a:p>
            <a:pPr marL="12192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32</a:t>
            </a:r>
            <a:endParaRPr lang="en-US" altLang="en-US" sz="700" dirty="0"/>
          </a:p>
          <a:p>
            <a:pPr marL="6096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</a:t>
            </a:r>
            <a:endParaRPr lang="en-US" altLang="en-US" sz="700" dirty="0"/>
          </a:p>
          <a:p>
            <a:pPr marL="12700" algn="l" rtl="0" eaLnBrk="0">
              <a:lnSpc>
                <a:spcPct val="80000"/>
              </a:lnSpc>
              <a:spcBef>
                <a:spcPts val="1250"/>
              </a:spcBef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39×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30×99</a:t>
            </a:r>
            <a:endParaRPr lang="en-US" altLang="en-US" sz="7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173990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lang="en-US" altLang="en-US" sz="700" dirty="0"/>
          </a:p>
        </p:txBody>
      </p:sp>
      <p:grpSp>
        <p:nvGrpSpPr>
          <p:cNvPr id="214" name="group 214"/>
          <p:cNvGrpSpPr/>
          <p:nvPr/>
        </p:nvGrpSpPr>
        <p:grpSpPr>
          <a:xfrm rot="21600000">
            <a:off x="14544682" y="9468357"/>
            <a:ext cx="794219" cy="614705"/>
            <a:chOff x="0" y="0"/>
            <a:chExt cx="794219" cy="614705"/>
          </a:xfrm>
        </p:grpSpPr>
        <p:pic>
          <p:nvPicPr>
            <p:cNvPr id="1708" name="picture 170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794219" cy="614705"/>
            </a:xfrm>
            <a:prstGeom prst="rect">
              <a:avLst/>
            </a:prstGeom>
          </p:spPr>
        </p:pic>
        <p:sp>
          <p:nvSpPr>
            <p:cNvPr id="1709" name="textbox 1709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lang="en-US" altLang="en-US" sz="700" dirty="0"/>
            </a:p>
            <a:p>
              <a:pPr marL="292735" algn="l" rtl="0" eaLnBrk="0">
                <a:lnSpc>
                  <a:spcPct val="72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75</a:t>
              </a:r>
              <a:endParaRPr lang="en-US" altLang="en-US" sz="2000" dirty="0"/>
            </a:p>
            <a:p>
              <a:pPr marL="292735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76</a:t>
              </a:r>
              <a:endParaRPr lang="en-US" altLang="en-US" sz="2000" dirty="0"/>
            </a:p>
          </p:txBody>
        </p:sp>
      </p:grpSp>
      <p:sp>
        <p:nvSpPr>
          <p:cNvPr id="1711" name="textbox 1711"/>
          <p:cNvSpPr/>
          <p:nvPr/>
        </p:nvSpPr>
        <p:spPr>
          <a:xfrm>
            <a:off x="12605881" y="6624223"/>
            <a:ext cx="979805" cy="2724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-2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ZD-RU</a:t>
            </a: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1000" dirty="0"/>
          </a:p>
          <a:p>
            <a:pPr marL="17145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Economic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Basics</a:t>
            </a:r>
            <a:r>
              <a:rPr sz="7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endParaRPr lang="en-US" altLang="en-US" sz="700" dirty="0"/>
          </a:p>
        </p:txBody>
      </p:sp>
      <p:sp>
        <p:nvSpPr>
          <p:cNvPr id="1712" name="textbox 1712"/>
          <p:cNvSpPr/>
          <p:nvPr/>
        </p:nvSpPr>
        <p:spPr>
          <a:xfrm>
            <a:off x="14841143" y="7600160"/>
            <a:ext cx="161289" cy="1736089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TAND</a:t>
            </a:r>
            <a:endParaRPr lang="en-US" altLang="en-US" sz="1100" dirty="0"/>
          </a:p>
        </p:txBody>
      </p:sp>
      <p:sp>
        <p:nvSpPr>
          <p:cNvPr id="1713" name="textbox 1713"/>
          <p:cNvSpPr/>
          <p:nvPr/>
        </p:nvSpPr>
        <p:spPr>
          <a:xfrm>
            <a:off x="8223244" y="7536541"/>
            <a:ext cx="1126489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endParaRPr lang="en-US" altLang="en-US" sz="900" dirty="0"/>
          </a:p>
        </p:txBody>
      </p:sp>
      <p:sp>
        <p:nvSpPr>
          <p:cNvPr id="1714" name="textbox 1714"/>
          <p:cNvSpPr/>
          <p:nvPr/>
        </p:nvSpPr>
        <p:spPr>
          <a:xfrm>
            <a:off x="9468101" y="6624223"/>
            <a:ext cx="554355" cy="2724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-2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ZD-RU</a:t>
            </a: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endParaRPr lang="en-US" altLang="en-US" sz="1000" dirty="0"/>
          </a:p>
          <a:p>
            <a:pPr marL="17145" algn="l" rtl="0" eaLnBrk="0">
              <a:lnSpc>
                <a:spcPts val="985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asics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endParaRPr lang="en-US" altLang="en-US" sz="700" dirty="0"/>
          </a:p>
        </p:txBody>
      </p:sp>
      <p:sp>
        <p:nvSpPr>
          <p:cNvPr id="1715" name="rect"/>
          <p:cNvSpPr/>
          <p:nvPr/>
        </p:nvSpPr>
        <p:spPr>
          <a:xfrm>
            <a:off x="11704445" y="7748877"/>
            <a:ext cx="12700" cy="1467713"/>
          </a:xfrm>
          <a:prstGeom prst="rect">
            <a:avLst/>
          </a:prstGeom>
          <a:solidFill>
            <a:srgbClr val="F4F5F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16" name="path"/>
          <p:cNvSpPr/>
          <p:nvPr/>
        </p:nvSpPr>
        <p:spPr>
          <a:xfrm>
            <a:off x="9006786" y="9205271"/>
            <a:ext cx="5433415" cy="12700"/>
          </a:xfrm>
          <a:custGeom>
            <a:avLst/>
            <a:gdLst/>
            <a:ahLst/>
            <a:cxnLst/>
            <a:rect l="0" t="0" r="0" b="0"/>
            <a:pathLst>
              <a:path w="8556" h="20">
                <a:moveTo>
                  <a:pt x="8556" y="10"/>
                </a:moveTo>
                <a:lnTo>
                  <a:pt x="0" y="10"/>
                </a:lnTo>
              </a:path>
            </a:pathLst>
          </a:custGeom>
          <a:noFill/>
          <a:ln w="12700" cap="flat">
            <a:solidFill>
              <a:srgbClr val="F4F5F5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696190" y="26987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7" name="picture 17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46" y="3079"/>
            <a:ext cx="15335961" cy="10475976"/>
          </a:xfrm>
          <a:prstGeom prst="rect">
            <a:avLst/>
          </a:prstGeom>
        </p:spPr>
      </p:pic>
      <p:pic>
        <p:nvPicPr>
          <p:cNvPr id="1718" name="picture 17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84920" y="2885382"/>
            <a:ext cx="2215493" cy="3649802"/>
          </a:xfrm>
          <a:prstGeom prst="rect">
            <a:avLst/>
          </a:prstGeom>
        </p:spPr>
      </p:pic>
      <p:grpSp>
        <p:nvGrpSpPr>
          <p:cNvPr id="216" name="group 216"/>
          <p:cNvGrpSpPr/>
          <p:nvPr/>
        </p:nvGrpSpPr>
        <p:grpSpPr>
          <a:xfrm rot="21600000">
            <a:off x="2933" y="399141"/>
            <a:ext cx="11979021" cy="613397"/>
            <a:chOff x="0" y="0"/>
            <a:chExt cx="11979021" cy="613397"/>
          </a:xfrm>
        </p:grpSpPr>
        <p:sp>
          <p:nvSpPr>
            <p:cNvPr id="1719" name="textbox 1719"/>
            <p:cNvSpPr/>
            <p:nvPr/>
          </p:nvSpPr>
          <p:spPr>
            <a:xfrm>
              <a:off x="0" y="0"/>
              <a:ext cx="11979275" cy="6858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8000"/>
                </a:lnSpc>
              </a:pPr>
              <a:endParaRPr lang="en-US" altLang="en-US" sz="100" dirty="0"/>
            </a:p>
            <a:p>
              <a:pPr algn="r" rtl="0" eaLnBrk="0">
                <a:lnSpc>
                  <a:spcPct val="81000"/>
                </a:lnSpc>
              </a:pPr>
              <a:r>
                <a:rPr sz="2500" b="1" spc="-20" dirty="0">
                  <a:solidFill>
                    <a:srgbClr val="388DB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LITERATU</a:t>
              </a:r>
              <a:r>
                <a:rPr sz="2500" b="1" spc="0" dirty="0">
                  <a:solidFill>
                    <a:srgbClr val="388DB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</a:t>
              </a:r>
              <a:r>
                <a:rPr sz="2500" spc="-20" dirty="0">
                  <a:solidFill>
                    <a:srgbClr val="388DB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500" b="1" spc="0" dirty="0">
                  <a:solidFill>
                    <a:srgbClr val="388DB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STANDS</a:t>
              </a:r>
              <a:endParaRPr lang="en-US" altLang="en-US" sz="2500" dirty="0"/>
            </a:p>
          </p:txBody>
        </p:sp>
        <p:sp>
          <p:nvSpPr>
            <p:cNvPr id="1720" name="textbox 1720"/>
            <p:cNvSpPr/>
            <p:nvPr/>
          </p:nvSpPr>
          <p:spPr>
            <a:xfrm>
              <a:off x="284769" y="160608"/>
              <a:ext cx="2327910" cy="33274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4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81000"/>
                </a:lnSpc>
              </a:pPr>
              <a:r>
                <a:rPr sz="2500" b="1" spc="-10" dirty="0">
                  <a:solidFill>
                    <a:srgbClr val="388DB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ACCESSO</a:t>
              </a:r>
              <a:r>
                <a:rPr sz="2500" b="1" spc="0" dirty="0">
                  <a:solidFill>
                    <a:srgbClr val="388DB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RIES</a:t>
              </a:r>
              <a:endParaRPr lang="en-US" altLang="en-US" sz="2500" dirty="0"/>
            </a:p>
          </p:txBody>
        </p:sp>
      </p:grpSp>
      <p:graphicFrame>
        <p:nvGraphicFramePr>
          <p:cNvPr id="1721" name="table 1721"/>
          <p:cNvGraphicFramePr>
            <a:graphicFrameLocks noGrp="1"/>
          </p:cNvGraphicFramePr>
          <p:nvPr/>
        </p:nvGraphicFramePr>
        <p:xfrm>
          <a:off x="893718" y="8604491"/>
          <a:ext cx="5948044" cy="314325"/>
        </p:xfrm>
        <a:graphic>
          <a:graphicData uri="http://schemas.openxmlformats.org/drawingml/2006/table">
            <a:tbl>
              <a:tblPr/>
              <a:tblGrid>
                <a:gridCol w="5948044"/>
              </a:tblGrid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800" dirty="0"/>
                    </a:p>
                    <a:p>
                      <a:pPr marL="118173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Halog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en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722" name="picture 17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873795" y="7590034"/>
            <a:ext cx="2810608" cy="1781390"/>
          </a:xfrm>
          <a:prstGeom prst="rect">
            <a:avLst/>
          </a:prstGeom>
        </p:spPr>
      </p:pic>
      <p:grpSp>
        <p:nvGrpSpPr>
          <p:cNvPr id="218" name="group 218"/>
          <p:cNvGrpSpPr/>
          <p:nvPr/>
        </p:nvGrpSpPr>
        <p:grpSpPr>
          <a:xfrm rot="21600000">
            <a:off x="1723250" y="2484393"/>
            <a:ext cx="2668282" cy="1771738"/>
            <a:chOff x="0" y="0"/>
            <a:chExt cx="2668282" cy="1771738"/>
          </a:xfrm>
        </p:grpSpPr>
        <p:pic>
          <p:nvPicPr>
            <p:cNvPr id="1723" name="picture 17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668282" cy="1771738"/>
            </a:xfrm>
            <a:prstGeom prst="rect">
              <a:avLst/>
            </a:prstGeom>
          </p:spPr>
        </p:pic>
        <p:sp>
          <p:nvSpPr>
            <p:cNvPr id="1724" name="textbox 1724"/>
            <p:cNvSpPr/>
            <p:nvPr/>
          </p:nvSpPr>
          <p:spPr>
            <a:xfrm>
              <a:off x="-12700" y="-12700"/>
              <a:ext cx="2694304" cy="179768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6000"/>
                </a:lnSpc>
              </a:pPr>
              <a:endParaRPr lang="en-US" altLang="en-US" sz="100" dirty="0"/>
            </a:p>
            <a:p>
              <a:pPr marL="1494790" algn="l" rtl="0" eaLnBrk="0">
                <a:lnSpc>
                  <a:spcPts val="1365"/>
                </a:lnSpc>
              </a:pPr>
              <a:r>
                <a:rPr sz="1000" spc="-30" dirty="0">
                  <a:solidFill>
                    <a:srgbClr val="388DB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Ladder</a:t>
              </a:r>
              <a:r>
                <a:rPr sz="1000" spc="-30" dirty="0">
                  <a:solidFill>
                    <a:srgbClr val="388DB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-30" dirty="0">
                  <a:solidFill>
                    <a:srgbClr val="388DB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Li</a:t>
              </a:r>
              <a:r>
                <a:rPr sz="1000" spc="0" dirty="0">
                  <a:solidFill>
                    <a:srgbClr val="388DB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ght</a:t>
              </a:r>
              <a:endParaRPr lang="en-US" altLang="en-US" sz="1000" dirty="0"/>
            </a:p>
          </p:txBody>
        </p:sp>
      </p:grpSp>
      <p:pic>
        <p:nvPicPr>
          <p:cNvPr id="1725" name="picture 17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39369" y="5642781"/>
            <a:ext cx="2141865" cy="1309839"/>
          </a:xfrm>
          <a:prstGeom prst="rect">
            <a:avLst/>
          </a:prstGeom>
        </p:spPr>
      </p:pic>
      <p:pic>
        <p:nvPicPr>
          <p:cNvPr id="1726" name="picture 17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867747" y="4667651"/>
            <a:ext cx="1177657" cy="2265134"/>
          </a:xfrm>
          <a:prstGeom prst="rect">
            <a:avLst/>
          </a:prstGeom>
        </p:spPr>
      </p:pic>
      <p:pic>
        <p:nvPicPr>
          <p:cNvPr id="1727" name="picture 17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208706" y="1081193"/>
            <a:ext cx="1477950" cy="1790690"/>
          </a:xfrm>
          <a:prstGeom prst="rect">
            <a:avLst/>
          </a:prstGeom>
        </p:spPr>
      </p:pic>
      <p:pic>
        <p:nvPicPr>
          <p:cNvPr id="1728" name="picture 17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340502" y="4937804"/>
            <a:ext cx="1214370" cy="1819757"/>
          </a:xfrm>
          <a:prstGeom prst="rect">
            <a:avLst/>
          </a:prstGeom>
        </p:spPr>
      </p:pic>
      <p:pic>
        <p:nvPicPr>
          <p:cNvPr id="1729" name="picture 17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039359" y="1134921"/>
            <a:ext cx="2557170" cy="769708"/>
          </a:xfrm>
          <a:prstGeom prst="rect">
            <a:avLst/>
          </a:prstGeom>
        </p:spPr>
      </p:pic>
      <p:pic>
        <p:nvPicPr>
          <p:cNvPr id="1730" name="picture 17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62055" y="4583512"/>
            <a:ext cx="2496471" cy="708559"/>
          </a:xfrm>
          <a:prstGeom prst="rect">
            <a:avLst/>
          </a:prstGeom>
        </p:spPr>
      </p:pic>
      <p:graphicFrame>
        <p:nvGraphicFramePr>
          <p:cNvPr id="1731" name="table 1731"/>
          <p:cNvGraphicFramePr>
            <a:graphicFrameLocks noGrp="1"/>
          </p:cNvGraphicFramePr>
          <p:nvPr/>
        </p:nvGraphicFramePr>
        <p:xfrm>
          <a:off x="11071305" y="4866093"/>
          <a:ext cx="2758439" cy="294640"/>
        </p:xfrm>
        <a:graphic>
          <a:graphicData uri="http://schemas.openxmlformats.org/drawingml/2006/table">
            <a:tbl>
              <a:tblPr/>
              <a:tblGrid>
                <a:gridCol w="2758439"/>
              </a:tblGrid>
              <a:tr h="2914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700" dirty="0"/>
                    </a:p>
                    <a:p>
                      <a:pPr marL="130429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32" name="table 1732"/>
          <p:cNvGraphicFramePr>
            <a:graphicFrameLocks noGrp="1"/>
          </p:cNvGraphicFramePr>
          <p:nvPr/>
        </p:nvGraphicFramePr>
        <p:xfrm>
          <a:off x="11071305" y="4276115"/>
          <a:ext cx="2758439" cy="294640"/>
        </p:xfrm>
        <a:graphic>
          <a:graphicData uri="http://schemas.openxmlformats.org/drawingml/2006/table">
            <a:tbl>
              <a:tblPr/>
              <a:tblGrid>
                <a:gridCol w="2758439"/>
              </a:tblGrid>
              <a:tr h="2914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700" dirty="0"/>
                    </a:p>
                    <a:p>
                      <a:pPr marL="2094230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</a:t>
                      </a:r>
                      <a:r>
                        <a:rPr sz="7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endParaRPr lang="en-US" altLang="en-US" sz="7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33" name="rect"/>
          <p:cNvSpPr/>
          <p:nvPr/>
        </p:nvSpPr>
        <p:spPr>
          <a:xfrm>
            <a:off x="11071338" y="5456116"/>
            <a:ext cx="781050" cy="294995"/>
          </a:xfrm>
          <a:prstGeom prst="rect">
            <a:avLst/>
          </a:prstGeom>
          <a:solidFill>
            <a:srgbClr val="62ADC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734" name="table 1734"/>
          <p:cNvGraphicFramePr>
            <a:graphicFrameLocks noGrp="1"/>
          </p:cNvGraphicFramePr>
          <p:nvPr/>
        </p:nvGraphicFramePr>
        <p:xfrm>
          <a:off x="11071305" y="5456072"/>
          <a:ext cx="2758439" cy="294640"/>
        </p:xfrm>
        <a:graphic>
          <a:graphicData uri="http://schemas.openxmlformats.org/drawingml/2006/table">
            <a:tbl>
              <a:tblPr/>
              <a:tblGrid>
                <a:gridCol w="2758439"/>
              </a:tblGrid>
              <a:tr h="2914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600" dirty="0"/>
                    </a:p>
                    <a:p>
                      <a:pPr marL="15240" algn="l" rtl="0" eaLnBrk="0">
                        <a:lnSpc>
                          <a:spcPts val="955"/>
                        </a:lnSpc>
                        <a:spcBef>
                          <a:spcPts val="5"/>
                        </a:spcBef>
                      </a:pP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Packing</a:t>
                      </a:r>
                      <a:r>
                        <a:rPr sz="70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Size</a:t>
                      </a:r>
                      <a:r>
                        <a:rPr sz="70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/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ctn</a:t>
                      </a:r>
                      <a:r>
                        <a:rPr sz="70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cm)</a:t>
                      </a:r>
                      <a:r>
                        <a:rPr sz="7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47×16×35</a:t>
                      </a:r>
                      <a:r>
                        <a:rPr sz="7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 </a:t>
                      </a:r>
                      <a:r>
                        <a:rPr sz="1000" spc="0" baseline="1600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39×29×23</a:t>
                      </a:r>
                      <a:endParaRPr lang="en-US" altLang="en-US" sz="65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20" name="group 220"/>
          <p:cNvGrpSpPr/>
          <p:nvPr/>
        </p:nvGrpSpPr>
        <p:grpSpPr>
          <a:xfrm rot="21600000">
            <a:off x="11071332" y="5751074"/>
            <a:ext cx="2758990" cy="295027"/>
            <a:chOff x="0" y="0"/>
            <a:chExt cx="2758990" cy="295027"/>
          </a:xfrm>
        </p:grpSpPr>
        <p:pic>
          <p:nvPicPr>
            <p:cNvPr id="1735" name="picture 173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6" y="0"/>
              <a:ext cx="2758984" cy="295020"/>
            </a:xfrm>
            <a:prstGeom prst="rect">
              <a:avLst/>
            </a:prstGeom>
          </p:spPr>
        </p:pic>
        <p:sp>
          <p:nvSpPr>
            <p:cNvPr id="1736" name="textbox 1736"/>
            <p:cNvSpPr/>
            <p:nvPr/>
          </p:nvSpPr>
          <p:spPr>
            <a:xfrm>
              <a:off x="221239" y="86617"/>
              <a:ext cx="371475" cy="14732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ts val="955"/>
                </a:lnSpc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CB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³)</a:t>
              </a:r>
              <a:endParaRPr lang="en-US" altLang="en-US" sz="700" dirty="0"/>
            </a:p>
          </p:txBody>
        </p:sp>
        <p:pic>
          <p:nvPicPr>
            <p:cNvPr id="1737" name="picture 173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291852"/>
              <a:ext cx="781062" cy="6350"/>
            </a:xfrm>
            <a:prstGeom prst="rect">
              <a:avLst/>
            </a:prstGeom>
          </p:spPr>
        </p:pic>
      </p:grpSp>
      <p:grpSp>
        <p:nvGrpSpPr>
          <p:cNvPr id="222" name="group 222"/>
          <p:cNvGrpSpPr/>
          <p:nvPr/>
        </p:nvGrpSpPr>
        <p:grpSpPr>
          <a:xfrm rot="21600000">
            <a:off x="11071337" y="5161108"/>
            <a:ext cx="2758985" cy="295008"/>
            <a:chOff x="0" y="0"/>
            <a:chExt cx="2758985" cy="295008"/>
          </a:xfrm>
        </p:grpSpPr>
        <p:pic>
          <p:nvPicPr>
            <p:cNvPr id="1738" name="picture 173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758985" cy="295008"/>
            </a:xfrm>
            <a:prstGeom prst="rect">
              <a:avLst/>
            </a:prstGeom>
          </p:spPr>
        </p:pic>
        <p:sp>
          <p:nvSpPr>
            <p:cNvPr id="1739" name="textbox 1739"/>
            <p:cNvSpPr/>
            <p:nvPr/>
          </p:nvSpPr>
          <p:spPr>
            <a:xfrm>
              <a:off x="249505" y="75708"/>
              <a:ext cx="299720" cy="14732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ts val="955"/>
                </a:lnSpc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Pcs/ct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</a:t>
              </a:r>
              <a:endParaRPr lang="en-US" altLang="en-US" sz="700" dirty="0"/>
            </a:p>
          </p:txBody>
        </p:sp>
      </p:grpSp>
      <p:grpSp>
        <p:nvGrpSpPr>
          <p:cNvPr id="224" name="group 224"/>
          <p:cNvGrpSpPr/>
          <p:nvPr/>
        </p:nvGrpSpPr>
        <p:grpSpPr>
          <a:xfrm rot="21600000">
            <a:off x="11071337" y="3981189"/>
            <a:ext cx="2758985" cy="294995"/>
            <a:chOff x="0" y="0"/>
            <a:chExt cx="2758985" cy="294995"/>
          </a:xfrm>
        </p:grpSpPr>
        <p:pic>
          <p:nvPicPr>
            <p:cNvPr id="1740" name="picture 174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758985" cy="294995"/>
            </a:xfrm>
            <a:prstGeom prst="rect">
              <a:avLst/>
            </a:prstGeom>
          </p:spPr>
        </p:pic>
        <p:sp>
          <p:nvSpPr>
            <p:cNvPr id="1741" name="textbox 1741"/>
            <p:cNvSpPr/>
            <p:nvPr/>
          </p:nvSpPr>
          <p:spPr>
            <a:xfrm>
              <a:off x="196787" y="80102"/>
              <a:ext cx="410209" cy="14732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ts val="955"/>
                </a:lnSpc>
              </a:pPr>
              <a:r>
                <a:rPr sz="70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Item</a:t>
              </a:r>
              <a:r>
                <a:rPr sz="70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de</a:t>
              </a:r>
              <a:endParaRPr lang="en-US" altLang="en-US" sz="700" dirty="0"/>
            </a:p>
          </p:txBody>
        </p:sp>
      </p:grpSp>
      <p:grpSp>
        <p:nvGrpSpPr>
          <p:cNvPr id="226" name="group 226"/>
          <p:cNvGrpSpPr/>
          <p:nvPr/>
        </p:nvGrpSpPr>
        <p:grpSpPr>
          <a:xfrm rot="21600000">
            <a:off x="11071337" y="4571155"/>
            <a:ext cx="2758985" cy="294982"/>
            <a:chOff x="0" y="0"/>
            <a:chExt cx="2758985" cy="294982"/>
          </a:xfrm>
        </p:grpSpPr>
        <p:pic>
          <p:nvPicPr>
            <p:cNvPr id="1742" name="picture 174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758985" cy="294982"/>
            </a:xfrm>
            <a:prstGeom prst="rect">
              <a:avLst/>
            </a:prstGeom>
          </p:spPr>
        </p:pic>
        <p:sp>
          <p:nvSpPr>
            <p:cNvPr id="1743" name="textbox 1743"/>
            <p:cNvSpPr/>
            <p:nvPr/>
          </p:nvSpPr>
          <p:spPr>
            <a:xfrm>
              <a:off x="229769" y="80610"/>
              <a:ext cx="357504" cy="14732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ts val="955"/>
                </a:lnSpc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N.W.(k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</a:t>
              </a: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lang="en-US" altLang="en-US" sz="700" dirty="0"/>
            </a:p>
          </p:txBody>
        </p:sp>
      </p:grpSp>
      <p:grpSp>
        <p:nvGrpSpPr>
          <p:cNvPr id="228" name="group 228"/>
          <p:cNvGrpSpPr/>
          <p:nvPr/>
        </p:nvGrpSpPr>
        <p:grpSpPr>
          <a:xfrm rot="21600000">
            <a:off x="893749" y="8290121"/>
            <a:ext cx="1765401" cy="314401"/>
            <a:chOff x="0" y="0"/>
            <a:chExt cx="1765401" cy="314401"/>
          </a:xfrm>
        </p:grpSpPr>
        <p:pic>
          <p:nvPicPr>
            <p:cNvPr id="1744" name="picture 174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765401" cy="314401"/>
            </a:xfrm>
            <a:prstGeom prst="rect">
              <a:avLst/>
            </a:prstGeom>
          </p:spPr>
        </p:pic>
        <p:sp>
          <p:nvSpPr>
            <p:cNvPr id="1745" name="textbox 1745"/>
            <p:cNvSpPr/>
            <p:nvPr/>
          </p:nvSpPr>
          <p:spPr>
            <a:xfrm>
              <a:off x="374850" y="92321"/>
              <a:ext cx="185420" cy="14732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ts val="955"/>
                </a:lnSpc>
              </a:pPr>
              <a:r>
                <a:rPr sz="70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Ite</a:t>
              </a:r>
              <a:r>
                <a:rPr sz="7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</a:t>
              </a:r>
              <a:endParaRPr lang="en-US" altLang="en-US" sz="700" dirty="0"/>
            </a:p>
          </p:txBody>
        </p:sp>
      </p:grpSp>
      <p:grpSp>
        <p:nvGrpSpPr>
          <p:cNvPr id="230" name="group 230"/>
          <p:cNvGrpSpPr/>
          <p:nvPr/>
        </p:nvGrpSpPr>
        <p:grpSpPr>
          <a:xfrm rot="21600000">
            <a:off x="893749" y="8918911"/>
            <a:ext cx="1765401" cy="314401"/>
            <a:chOff x="0" y="0"/>
            <a:chExt cx="1765401" cy="314401"/>
          </a:xfrm>
        </p:grpSpPr>
        <p:pic>
          <p:nvPicPr>
            <p:cNvPr id="1746" name="picture 174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765401" cy="314401"/>
            </a:xfrm>
            <a:prstGeom prst="rect">
              <a:avLst/>
            </a:prstGeom>
          </p:spPr>
        </p:pic>
        <p:sp>
          <p:nvSpPr>
            <p:cNvPr id="1747" name="textbox 1747"/>
            <p:cNvSpPr/>
            <p:nvPr/>
          </p:nvSpPr>
          <p:spPr>
            <a:xfrm>
              <a:off x="299285" y="75519"/>
              <a:ext cx="354965" cy="14732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ts val="955"/>
                </a:lnSpc>
              </a:pPr>
              <a:r>
                <a:rPr sz="7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Capaci</a:t>
              </a:r>
              <a:r>
                <a:rPr sz="7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ty</a:t>
              </a:r>
              <a:endParaRPr lang="en-US" altLang="en-US" sz="700" dirty="0"/>
            </a:p>
          </p:txBody>
        </p:sp>
      </p:grpSp>
      <p:grpSp>
        <p:nvGrpSpPr>
          <p:cNvPr id="232" name="group 232"/>
          <p:cNvGrpSpPr/>
          <p:nvPr/>
        </p:nvGrpSpPr>
        <p:grpSpPr>
          <a:xfrm rot="21600000">
            <a:off x="14544726" y="9468357"/>
            <a:ext cx="794207" cy="614705"/>
            <a:chOff x="0" y="0"/>
            <a:chExt cx="794207" cy="614705"/>
          </a:xfrm>
        </p:grpSpPr>
        <p:pic>
          <p:nvPicPr>
            <p:cNvPr id="1748" name="picture 174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794207" cy="614705"/>
            </a:xfrm>
            <a:prstGeom prst="rect">
              <a:avLst/>
            </a:prstGeom>
          </p:spPr>
        </p:pic>
        <p:sp>
          <p:nvSpPr>
            <p:cNvPr id="1749" name="textbox 1749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en-US" altLang="en-US" sz="700" dirty="0"/>
            </a:p>
            <a:p>
              <a:pPr marL="283210" algn="l" rtl="0" eaLnBrk="0">
                <a:lnSpc>
                  <a:spcPct val="72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77</a:t>
              </a:r>
              <a:endParaRPr lang="en-US" altLang="en-US" sz="2000" dirty="0"/>
            </a:p>
            <a:p>
              <a:pPr marL="283210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78</a:t>
              </a:r>
              <a:endParaRPr lang="en-US" altLang="en-US" sz="2000" dirty="0"/>
            </a:p>
          </p:txBody>
        </p:sp>
      </p:grpSp>
      <p:sp>
        <p:nvSpPr>
          <p:cNvPr id="1751" name="textbox 1751"/>
          <p:cNvSpPr/>
          <p:nvPr/>
        </p:nvSpPr>
        <p:spPr>
          <a:xfrm>
            <a:off x="893749" y="8604522"/>
            <a:ext cx="949960" cy="314959"/>
          </a:xfrm>
          <a:prstGeom prst="rect">
            <a:avLst/>
          </a:prstGeom>
          <a:solidFill>
            <a:srgbClr val="62ADC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lang="en-US" altLang="en-US" sz="500" dirty="0"/>
          </a:p>
          <a:p>
            <a:pPr marL="276860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700" dirty="0"/>
          </a:p>
        </p:txBody>
      </p:sp>
      <p:sp>
        <p:nvSpPr>
          <p:cNvPr id="1752" name="textbox 1752"/>
          <p:cNvSpPr/>
          <p:nvPr/>
        </p:nvSpPr>
        <p:spPr>
          <a:xfrm>
            <a:off x="8748659" y="6658354"/>
            <a:ext cx="1280794" cy="2603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7145" algn="l" rtl="0" eaLnBrk="0">
              <a:lnSpc>
                <a:spcPct val="72000"/>
              </a:lnSpc>
            </a:pPr>
            <a:r>
              <a:rPr sz="1000" spc="-1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000" spc="-1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ZA</a:t>
            </a:r>
            <a:endParaRPr lang="en-US" altLang="en-US" sz="1000" dirty="0"/>
          </a:p>
          <a:p>
            <a:pPr marL="12700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Acrylic</a:t>
            </a:r>
            <a:r>
              <a:rPr sz="700" spc="8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brochure</a:t>
            </a:r>
            <a:r>
              <a:rPr sz="700" spc="7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holder</a:t>
            </a:r>
            <a:endParaRPr lang="en-US" altLang="en-US" sz="700" dirty="0"/>
          </a:p>
        </p:txBody>
      </p:sp>
      <p:sp>
        <p:nvSpPr>
          <p:cNvPr id="1753" name="textbox 1753"/>
          <p:cNvSpPr/>
          <p:nvPr/>
        </p:nvSpPr>
        <p:spPr>
          <a:xfrm>
            <a:off x="11071338" y="4276147"/>
            <a:ext cx="781050" cy="295275"/>
          </a:xfrm>
          <a:prstGeom prst="rect">
            <a:avLst/>
          </a:prstGeom>
          <a:solidFill>
            <a:srgbClr val="62ADC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lang="en-US" altLang="en-US" sz="600" dirty="0"/>
          </a:p>
          <a:p>
            <a:pPr marL="192405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Pocket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</a:t>
            </a:r>
            <a:endParaRPr lang="en-US" altLang="en-US" sz="700" dirty="0"/>
          </a:p>
        </p:txBody>
      </p:sp>
      <p:sp>
        <p:nvSpPr>
          <p:cNvPr id="1754" name="textbox 1754"/>
          <p:cNvSpPr/>
          <p:nvPr/>
        </p:nvSpPr>
        <p:spPr>
          <a:xfrm>
            <a:off x="11071338" y="4866151"/>
            <a:ext cx="781050" cy="295275"/>
          </a:xfrm>
          <a:prstGeom prst="rect">
            <a:avLst/>
          </a:prstGeom>
          <a:solidFill>
            <a:srgbClr val="62ADC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500" dirty="0"/>
          </a:p>
          <a:p>
            <a:pPr marL="249555" algn="l" rtl="0" eaLnBrk="0">
              <a:lnSpc>
                <a:spcPts val="955"/>
              </a:lnSpc>
              <a:spcBef>
                <a:spcPts val="5"/>
              </a:spcBef>
            </a:pP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G.W(</a:t>
            </a:r>
            <a:r>
              <a:rPr sz="7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</a:t>
            </a:r>
            <a:r>
              <a:rPr sz="7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7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700" dirty="0"/>
          </a:p>
        </p:txBody>
      </p:sp>
      <p:sp>
        <p:nvSpPr>
          <p:cNvPr id="1755" name="textbox 1755"/>
          <p:cNvSpPr/>
          <p:nvPr/>
        </p:nvSpPr>
        <p:spPr>
          <a:xfrm>
            <a:off x="4869310" y="9412038"/>
            <a:ext cx="922019" cy="2800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232410" algn="l" rtl="0" eaLnBrk="0">
              <a:lnSpc>
                <a:spcPct val="80000"/>
              </a:lnSpc>
            </a:pP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ZP</a:t>
            </a:r>
            <a:r>
              <a:rPr sz="1000" spc="-1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</a:t>
            </a: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1000" dirty="0"/>
          </a:p>
          <a:p>
            <a:pPr marL="12700" algn="l" rtl="0" eaLnBrk="0">
              <a:lnSpc>
                <a:spcPts val="985"/>
              </a:lnSpc>
              <a:spcBef>
                <a:spcPts val="6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95.8×47×32.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1cm</a:t>
            </a:r>
            <a:endParaRPr lang="en-US" altLang="en-US" sz="700" dirty="0"/>
          </a:p>
        </p:txBody>
      </p:sp>
      <p:sp>
        <p:nvSpPr>
          <p:cNvPr id="1756" name="textbox 1756"/>
          <p:cNvSpPr/>
          <p:nvPr/>
        </p:nvSpPr>
        <p:spPr>
          <a:xfrm>
            <a:off x="4139664" y="6982009"/>
            <a:ext cx="819785" cy="2635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07645" algn="l" rtl="0" eaLnBrk="0">
              <a:lnSpc>
                <a:spcPct val="74000"/>
              </a:lnSpc>
            </a:pP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ZP</a:t>
            </a:r>
            <a:r>
              <a:rPr sz="1000" spc="-1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</a:t>
            </a: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endParaRPr lang="en-US" altLang="en-US" sz="1000" dirty="0"/>
          </a:p>
          <a:p>
            <a:pPr marL="12700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42×38×100cm</a:t>
            </a:r>
            <a:endParaRPr lang="en-US" altLang="en-US" sz="700" dirty="0"/>
          </a:p>
        </p:txBody>
      </p:sp>
      <p:sp>
        <p:nvSpPr>
          <p:cNvPr id="1757" name="textbox 1757"/>
          <p:cNvSpPr/>
          <p:nvPr/>
        </p:nvSpPr>
        <p:spPr>
          <a:xfrm>
            <a:off x="1764591" y="6982009"/>
            <a:ext cx="768984" cy="2730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96215" algn="l" rtl="0" eaLnBrk="0">
              <a:lnSpc>
                <a:spcPct val="80000"/>
              </a:lnSpc>
            </a:pP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ZP</a:t>
            </a:r>
            <a:r>
              <a:rPr sz="1000" spc="-1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</a:t>
            </a: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lang="en-US" altLang="en-US" sz="1000" dirty="0"/>
          </a:p>
          <a:p>
            <a:pPr marL="12700" algn="l" rtl="0" eaLnBrk="0">
              <a:lnSpc>
                <a:spcPts val="985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90×26×13cm</a:t>
            </a:r>
            <a:endParaRPr lang="en-US" altLang="en-US" sz="700" dirty="0"/>
          </a:p>
        </p:txBody>
      </p:sp>
      <p:sp>
        <p:nvSpPr>
          <p:cNvPr id="1758" name="textbox 1758"/>
          <p:cNvSpPr/>
          <p:nvPr/>
        </p:nvSpPr>
        <p:spPr>
          <a:xfrm>
            <a:off x="1745170" y="5371887"/>
            <a:ext cx="801369" cy="2641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-3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000" spc="-4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</a:t>
            </a: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000" spc="-4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</a:t>
            </a:r>
            <a:endParaRPr lang="en-US" altLang="en-US" sz="1000" dirty="0"/>
          </a:p>
          <a:p>
            <a:pPr algn="l" rtl="0" eaLnBrk="0">
              <a:lnSpc>
                <a:spcPct val="186000"/>
              </a:lnSpc>
            </a:pPr>
            <a:endParaRPr lang="en-US" altLang="en-US" sz="100" dirty="0"/>
          </a:p>
          <a:p>
            <a:pPr marL="19685" algn="l" rtl="0" eaLnBrk="0">
              <a:lnSpc>
                <a:spcPct val="83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:3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2×23×147cm</a:t>
            </a:r>
            <a:endParaRPr lang="en-US" altLang="en-US" sz="700" dirty="0"/>
          </a:p>
        </p:txBody>
      </p:sp>
      <p:sp>
        <p:nvSpPr>
          <p:cNvPr id="1759" name="textbox 1759"/>
          <p:cNvSpPr/>
          <p:nvPr/>
        </p:nvSpPr>
        <p:spPr>
          <a:xfrm>
            <a:off x="5650518" y="6980866"/>
            <a:ext cx="794384" cy="2565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226695" algn="l" rtl="0" eaLnBrk="0">
              <a:lnSpc>
                <a:spcPct val="81000"/>
              </a:lnSpc>
            </a:pP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ZP</a:t>
            </a:r>
            <a:r>
              <a:rPr sz="1000" spc="-1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</a:t>
            </a: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endParaRPr lang="en-US" altLang="en-US" sz="1000" dirty="0"/>
          </a:p>
          <a:p>
            <a:pPr marL="12700" algn="l" rtl="0" eaLnBrk="0">
              <a:lnSpc>
                <a:spcPct val="83000"/>
              </a:lnSpc>
              <a:spcBef>
                <a:spcPts val="150"/>
              </a:spcBef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7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:7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0×44×103cm</a:t>
            </a:r>
            <a:endParaRPr lang="en-US" altLang="en-US" sz="700" dirty="0"/>
          </a:p>
        </p:txBody>
      </p:sp>
      <p:sp>
        <p:nvSpPr>
          <p:cNvPr id="1760" name="textbox 1760"/>
          <p:cNvSpPr/>
          <p:nvPr/>
        </p:nvSpPr>
        <p:spPr>
          <a:xfrm>
            <a:off x="11052897" y="3776126"/>
            <a:ext cx="878205" cy="1816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30"/>
              </a:lnSpc>
            </a:pP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Literature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nds</a:t>
            </a:r>
            <a:endParaRPr lang="en-US" altLang="en-US" sz="900" dirty="0"/>
          </a:p>
        </p:txBody>
      </p:sp>
      <p:sp>
        <p:nvSpPr>
          <p:cNvPr id="1761" name="textbox 1761"/>
          <p:cNvSpPr/>
          <p:nvPr/>
        </p:nvSpPr>
        <p:spPr>
          <a:xfrm>
            <a:off x="14841180" y="8304813"/>
            <a:ext cx="161289" cy="1030605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ESSORIES</a:t>
            </a:r>
            <a:endParaRPr lang="en-US" altLang="en-US" sz="1100" dirty="0"/>
          </a:p>
        </p:txBody>
      </p:sp>
      <p:sp>
        <p:nvSpPr>
          <p:cNvPr id="1762" name="textbox 1762"/>
          <p:cNvSpPr/>
          <p:nvPr/>
        </p:nvSpPr>
        <p:spPr>
          <a:xfrm>
            <a:off x="2256469" y="1971002"/>
            <a:ext cx="563880" cy="199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-3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</a:t>
            </a:r>
            <a:r>
              <a:rPr sz="1000" spc="-3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-3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</a:t>
            </a:r>
            <a:r>
              <a:rPr sz="1000" spc="-1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ip</a:t>
            </a:r>
            <a:endParaRPr lang="en-US" altLang="en-US" sz="1000" dirty="0"/>
          </a:p>
        </p:txBody>
      </p:sp>
      <p:sp>
        <p:nvSpPr>
          <p:cNvPr id="1763" name="textbox 1763"/>
          <p:cNvSpPr/>
          <p:nvPr/>
        </p:nvSpPr>
        <p:spPr>
          <a:xfrm>
            <a:off x="875841" y="8055406"/>
            <a:ext cx="346709" cy="1987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-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lang="en-US" altLang="en-US" sz="1000" dirty="0"/>
          </a:p>
        </p:txBody>
      </p:sp>
      <p:sp>
        <p:nvSpPr>
          <p:cNvPr id="1764" name="textbox 1764"/>
          <p:cNvSpPr/>
          <p:nvPr/>
        </p:nvSpPr>
        <p:spPr>
          <a:xfrm>
            <a:off x="5836683" y="3022003"/>
            <a:ext cx="31242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000" spc="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ZL</a:t>
            </a:r>
            <a:r>
              <a:rPr sz="1000" spc="-10" dirty="0">
                <a:solidFill>
                  <a:srgbClr val="388D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  <a:endParaRPr lang="en-US" altLang="en-US" sz="1000" dirty="0"/>
          </a:p>
        </p:txBody>
      </p:sp>
      <p:sp>
        <p:nvSpPr>
          <p:cNvPr id="1765" name="textbox 1765"/>
          <p:cNvSpPr/>
          <p:nvPr/>
        </p:nvSpPr>
        <p:spPr>
          <a:xfrm>
            <a:off x="12223622" y="4090184"/>
            <a:ext cx="285750" cy="1104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ZA</a:t>
            </a:r>
            <a:endParaRPr lang="en-US" altLang="en-US" sz="700" dirty="0"/>
          </a:p>
        </p:txBody>
      </p:sp>
      <p:sp>
        <p:nvSpPr>
          <p:cNvPr id="1766" name="textbox 1766"/>
          <p:cNvSpPr/>
          <p:nvPr/>
        </p:nvSpPr>
        <p:spPr>
          <a:xfrm>
            <a:off x="13100177" y="4090006"/>
            <a:ext cx="250825" cy="1104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ZI</a:t>
            </a:r>
            <a:endParaRPr lang="en-US" altLang="en-US" sz="700" dirty="0"/>
          </a:p>
        </p:txBody>
      </p:sp>
      <p:sp>
        <p:nvSpPr>
          <p:cNvPr id="1767" name="textbox 1767"/>
          <p:cNvSpPr/>
          <p:nvPr/>
        </p:nvSpPr>
        <p:spPr>
          <a:xfrm>
            <a:off x="13119645" y="5857427"/>
            <a:ext cx="244475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26</a:t>
            </a:r>
            <a:endParaRPr lang="en-US" altLang="en-US" sz="700" dirty="0"/>
          </a:p>
        </p:txBody>
      </p:sp>
      <p:sp>
        <p:nvSpPr>
          <p:cNvPr id="1768" name="textbox 1768"/>
          <p:cNvSpPr/>
          <p:nvPr/>
        </p:nvSpPr>
        <p:spPr>
          <a:xfrm>
            <a:off x="12289497" y="5857605"/>
            <a:ext cx="244475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26</a:t>
            </a:r>
            <a:endParaRPr lang="en-US" altLang="en-US" sz="700" dirty="0"/>
          </a:p>
        </p:txBody>
      </p:sp>
      <p:sp>
        <p:nvSpPr>
          <p:cNvPr id="1769" name="textbox 1769"/>
          <p:cNvSpPr/>
          <p:nvPr/>
        </p:nvSpPr>
        <p:spPr>
          <a:xfrm>
            <a:off x="2128388" y="8410979"/>
            <a:ext cx="226695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ZL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  <a:endParaRPr lang="en-US" altLang="en-US" sz="700" dirty="0"/>
          </a:p>
        </p:txBody>
      </p:sp>
      <p:sp>
        <p:nvSpPr>
          <p:cNvPr id="1770" name="textbox 1770"/>
          <p:cNvSpPr/>
          <p:nvPr/>
        </p:nvSpPr>
        <p:spPr>
          <a:xfrm>
            <a:off x="2130344" y="9033280"/>
            <a:ext cx="204470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</a:t>
            </a:r>
            <a:endParaRPr lang="en-US" altLang="en-US" sz="700" dirty="0"/>
          </a:p>
        </p:txBody>
      </p:sp>
      <p:sp>
        <p:nvSpPr>
          <p:cNvPr id="1771" name="textbox 1771"/>
          <p:cNvSpPr/>
          <p:nvPr/>
        </p:nvSpPr>
        <p:spPr>
          <a:xfrm>
            <a:off x="12322834" y="4384799"/>
            <a:ext cx="134620" cy="1104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lang="en-US" altLang="en-US" sz="700" dirty="0"/>
          </a:p>
        </p:txBody>
      </p:sp>
      <p:sp>
        <p:nvSpPr>
          <p:cNvPr id="1772" name="textbox 1772"/>
          <p:cNvSpPr/>
          <p:nvPr/>
        </p:nvSpPr>
        <p:spPr>
          <a:xfrm>
            <a:off x="12361150" y="5268376"/>
            <a:ext cx="72389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700" dirty="0"/>
          </a:p>
        </p:txBody>
      </p:sp>
      <p:sp>
        <p:nvSpPr>
          <p:cNvPr id="1773" name="textbox 1773"/>
          <p:cNvSpPr/>
          <p:nvPr/>
        </p:nvSpPr>
        <p:spPr>
          <a:xfrm>
            <a:off x="12376885" y="4679147"/>
            <a:ext cx="71755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lang="en-US" altLang="en-US" sz="700" dirty="0"/>
          </a:p>
        </p:txBody>
      </p:sp>
      <p:sp>
        <p:nvSpPr>
          <p:cNvPr id="1774" name="textbox 1774"/>
          <p:cNvSpPr/>
          <p:nvPr/>
        </p:nvSpPr>
        <p:spPr>
          <a:xfrm>
            <a:off x="13207034" y="4678969"/>
            <a:ext cx="71755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lang="en-US" altLang="en-US" sz="700" dirty="0"/>
          </a:p>
        </p:txBody>
      </p:sp>
      <p:sp>
        <p:nvSpPr>
          <p:cNvPr id="1775" name="textbox 1775"/>
          <p:cNvSpPr/>
          <p:nvPr/>
        </p:nvSpPr>
        <p:spPr>
          <a:xfrm>
            <a:off x="13192898" y="4974650"/>
            <a:ext cx="71119" cy="1098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9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endParaRPr lang="en-US" altLang="en-US" sz="700" dirty="0"/>
          </a:p>
        </p:txBody>
      </p:sp>
      <p:sp>
        <p:nvSpPr>
          <p:cNvPr id="1776" name="textbox 1776"/>
          <p:cNvSpPr/>
          <p:nvPr/>
        </p:nvSpPr>
        <p:spPr>
          <a:xfrm>
            <a:off x="13198409" y="5268198"/>
            <a:ext cx="65405" cy="111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7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700" dirty="0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7" name="picture 17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250254" y="0"/>
            <a:ext cx="2091599" cy="3954227"/>
          </a:xfrm>
          <a:prstGeom prst="rect">
            <a:avLst/>
          </a:prstGeom>
        </p:spPr>
      </p:pic>
      <p:pic>
        <p:nvPicPr>
          <p:cNvPr id="1778" name="picture 17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70939" y="3079"/>
            <a:ext cx="7667993" cy="10475976"/>
          </a:xfrm>
          <a:prstGeom prst="rect">
            <a:avLst/>
          </a:prstGeom>
        </p:spPr>
      </p:pic>
      <p:pic>
        <p:nvPicPr>
          <p:cNvPr id="1779" name="picture 177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259019" y="1745729"/>
            <a:ext cx="6393291" cy="119189"/>
          </a:xfrm>
          <a:prstGeom prst="rect">
            <a:avLst/>
          </a:prstGeom>
        </p:spPr>
      </p:pic>
      <p:pic>
        <p:nvPicPr>
          <p:cNvPr id="1780" name="picture 17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259021" y="1419341"/>
            <a:ext cx="6106510" cy="119177"/>
          </a:xfrm>
          <a:prstGeom prst="rect">
            <a:avLst/>
          </a:prstGeom>
        </p:spPr>
      </p:pic>
      <p:pic>
        <p:nvPicPr>
          <p:cNvPr id="1781" name="picture 178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250256" y="0"/>
            <a:ext cx="2091597" cy="3954227"/>
          </a:xfrm>
          <a:prstGeom prst="rect">
            <a:avLst/>
          </a:prstGeom>
        </p:spPr>
      </p:pic>
      <p:pic>
        <p:nvPicPr>
          <p:cNvPr id="1782" name="picture 178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1331892" y="3765174"/>
            <a:ext cx="2985513" cy="1985100"/>
          </a:xfrm>
          <a:prstGeom prst="rect">
            <a:avLst/>
          </a:prstGeom>
        </p:spPr>
      </p:pic>
      <p:pic>
        <p:nvPicPr>
          <p:cNvPr id="1783" name="picture 178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3244413" y="0"/>
            <a:ext cx="2097440" cy="3954227"/>
          </a:xfrm>
          <a:prstGeom prst="rect">
            <a:avLst/>
          </a:prstGeom>
        </p:spPr>
      </p:pic>
      <p:grpSp>
        <p:nvGrpSpPr>
          <p:cNvPr id="234" name="group 234"/>
          <p:cNvGrpSpPr/>
          <p:nvPr/>
        </p:nvGrpSpPr>
        <p:grpSpPr>
          <a:xfrm rot="21600000">
            <a:off x="2920" y="2554306"/>
            <a:ext cx="7671734" cy="3313527"/>
            <a:chOff x="0" y="0"/>
            <a:chExt cx="7671734" cy="3313527"/>
          </a:xfrm>
        </p:grpSpPr>
        <p:pic>
          <p:nvPicPr>
            <p:cNvPr id="1784" name="picture 178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7671734" cy="3313527"/>
            </a:xfrm>
            <a:prstGeom prst="rect">
              <a:avLst/>
            </a:prstGeom>
          </p:spPr>
        </p:pic>
        <p:sp>
          <p:nvSpPr>
            <p:cNvPr id="1785" name="textbox 1785"/>
            <p:cNvSpPr/>
            <p:nvPr/>
          </p:nvSpPr>
          <p:spPr>
            <a:xfrm>
              <a:off x="-12700" y="-12700"/>
              <a:ext cx="7697469" cy="33432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marL="690880" indent="-6985" algn="l" rtl="0" eaLnBrk="0">
                <a:lnSpc>
                  <a:spcPct val="110000"/>
                </a:lnSpc>
                <a:spcBef>
                  <a:spcPts val="0"/>
                </a:spcBef>
              </a:pP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We</a:t>
              </a:r>
              <a:r>
                <a:rPr sz="1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have</a:t>
              </a:r>
              <a:r>
                <a:rPr sz="1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imported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digital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printing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machine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using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Italy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ink,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dye-sublimation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machine,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1200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square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meters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 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Printing</a:t>
              </a:r>
              <a:r>
                <a:rPr sz="1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&amp;</a:t>
              </a:r>
              <a:r>
                <a:rPr sz="1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Sewing</a:t>
              </a:r>
              <a:r>
                <a:rPr sz="1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factory</a:t>
              </a:r>
              <a:r>
                <a:rPr sz="1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1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10</a:t>
              </a:r>
              <a:r>
                <a:rPr sz="1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skilled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3-year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experience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workers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which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allows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us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to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supply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you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one-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     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printing</a:t>
              </a:r>
              <a:r>
                <a:rPr sz="100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&amp;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professional</a:t>
              </a:r>
              <a:r>
                <a:rPr sz="100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solution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demand.</a:t>
              </a:r>
              <a:endParaRPr lang="en-US" altLang="en-US" sz="1000" dirty="0"/>
            </a:p>
          </p:txBody>
        </p:sp>
      </p:grpSp>
      <p:pic>
        <p:nvPicPr>
          <p:cNvPr id="1786" name="picture 178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920" y="5597302"/>
            <a:ext cx="7668018" cy="4881752"/>
          </a:xfrm>
          <a:prstGeom prst="rect">
            <a:avLst/>
          </a:prstGeom>
        </p:spPr>
      </p:pic>
      <p:pic>
        <p:nvPicPr>
          <p:cNvPr id="1787" name="picture 178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920" y="5578278"/>
            <a:ext cx="7669848" cy="4900777"/>
          </a:xfrm>
          <a:prstGeom prst="rect">
            <a:avLst/>
          </a:prstGeom>
        </p:spPr>
      </p:pic>
      <p:pic>
        <p:nvPicPr>
          <p:cNvPr id="1788" name="picture 178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920" y="3105"/>
            <a:ext cx="7673847" cy="2567127"/>
          </a:xfrm>
          <a:prstGeom prst="rect">
            <a:avLst/>
          </a:prstGeom>
        </p:spPr>
      </p:pic>
      <p:pic>
        <p:nvPicPr>
          <p:cNvPr id="1789" name="picture 178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8247201" y="3762381"/>
            <a:ext cx="2984900" cy="1990698"/>
          </a:xfrm>
          <a:prstGeom prst="rect">
            <a:avLst/>
          </a:prstGeom>
        </p:spPr>
      </p:pic>
      <p:pic>
        <p:nvPicPr>
          <p:cNvPr id="1790" name="picture 179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8227894" y="5859964"/>
            <a:ext cx="3014589" cy="1970917"/>
          </a:xfrm>
          <a:prstGeom prst="rect">
            <a:avLst/>
          </a:prstGeom>
        </p:spPr>
      </p:pic>
      <p:pic>
        <p:nvPicPr>
          <p:cNvPr id="1791" name="picture 179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11331892" y="5853855"/>
            <a:ext cx="2977891" cy="1983122"/>
          </a:xfrm>
          <a:prstGeom prst="rect">
            <a:avLst/>
          </a:prstGeom>
        </p:spPr>
      </p:pic>
      <p:sp>
        <p:nvSpPr>
          <p:cNvPr id="1792" name="textbox 1792"/>
          <p:cNvSpPr/>
          <p:nvPr/>
        </p:nvSpPr>
        <p:spPr>
          <a:xfrm>
            <a:off x="8249092" y="8625964"/>
            <a:ext cx="3113404" cy="5289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indent="5080" algn="l" rtl="0" eaLnBrk="0">
              <a:lnSpc>
                <a:spcPct val="110000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tension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fabric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displays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onefabric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banners,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Flags,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Canopies,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related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dye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sublimation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printing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skill.</a:t>
            </a:r>
            <a:endParaRPr lang="en-US" altLang="en-US" sz="1000" dirty="0"/>
          </a:p>
        </p:txBody>
      </p:sp>
      <p:grpSp>
        <p:nvGrpSpPr>
          <p:cNvPr id="236" name="group 236"/>
          <p:cNvGrpSpPr/>
          <p:nvPr/>
        </p:nvGrpSpPr>
        <p:grpSpPr>
          <a:xfrm rot="21600000">
            <a:off x="14544726" y="9468357"/>
            <a:ext cx="794207" cy="614705"/>
            <a:chOff x="0" y="0"/>
            <a:chExt cx="794207" cy="614705"/>
          </a:xfrm>
        </p:grpSpPr>
        <p:pic>
          <p:nvPicPr>
            <p:cNvPr id="1793" name="picture 1793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794207" cy="614705"/>
            </a:xfrm>
            <a:prstGeom prst="rect">
              <a:avLst/>
            </a:prstGeom>
          </p:spPr>
        </p:pic>
        <p:sp>
          <p:nvSpPr>
            <p:cNvPr id="1794" name="textbox 1794"/>
            <p:cNvSpPr/>
            <p:nvPr/>
          </p:nvSpPr>
          <p:spPr>
            <a:xfrm>
              <a:off x="-12700" y="-12700"/>
              <a:ext cx="819785" cy="6985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700" dirty="0"/>
            </a:p>
            <a:p>
              <a:pPr marL="28321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79</a:t>
              </a:r>
              <a:endParaRPr lang="en-US" altLang="en-US" sz="2000" dirty="0"/>
            </a:p>
            <a:p>
              <a:pPr marL="281305" algn="l" rtl="0" eaLnBrk="0">
                <a:lnSpc>
                  <a:spcPct val="80000"/>
                </a:lnSpc>
                <a:spcBef>
                  <a:spcPts val="15"/>
                </a:spcBef>
              </a:pPr>
              <a:r>
                <a:rPr sz="200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</a:t>
              </a:r>
              <a:r>
                <a:rPr sz="200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endParaRPr lang="en-US" altLang="en-US" sz="2000" dirty="0"/>
            </a:p>
          </p:txBody>
        </p:sp>
      </p:grpSp>
      <p:pic>
        <p:nvPicPr>
          <p:cNvPr id="1795" name="picture 179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11232103" y="8117725"/>
            <a:ext cx="3358874" cy="1668940"/>
          </a:xfrm>
          <a:prstGeom prst="rect">
            <a:avLst/>
          </a:prstGeom>
        </p:spPr>
      </p:pic>
      <p:sp>
        <p:nvSpPr>
          <p:cNvPr id="1796" name="textbox 1796"/>
          <p:cNvSpPr/>
          <p:nvPr/>
        </p:nvSpPr>
        <p:spPr>
          <a:xfrm>
            <a:off x="8249092" y="1530222"/>
            <a:ext cx="6247129" cy="6921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6510" algn="l" rtl="0" eaLnBrk="0">
              <a:lnSpc>
                <a:spcPts val="1365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release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shipping,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allow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close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accurate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demand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requirement.</a:t>
            </a:r>
            <a:endParaRPr lang="en-US" altLang="en-US" sz="1000" dirty="0"/>
          </a:p>
          <a:p>
            <a:pPr algn="l" rtl="0" eaLnBrk="0">
              <a:lnSpc>
                <a:spcPct val="110000"/>
              </a:lnSpc>
            </a:pPr>
            <a:endParaRPr lang="en-US" altLang="en-US" sz="9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18415" indent="-5715" algn="l" rtl="0" eaLnBrk="0">
              <a:lnSpc>
                <a:spcPct val="112000"/>
              </a:lnSpc>
            </a:pP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Pop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banners,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Flags,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Canopies,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banners,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most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them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North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America,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spc="0" baseline="30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Europe</a:t>
            </a:r>
            <a:r>
              <a:rPr sz="1500" spc="20" baseline="300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9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Australia</a:t>
            </a:r>
            <a:r>
              <a:rPr sz="10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market</a:t>
            </a:r>
            <a:r>
              <a:rPr sz="10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r>
              <a:rPr sz="10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let</a:t>
            </a:r>
            <a:r>
              <a:rPr sz="10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</a:t>
            </a:r>
            <a:r>
              <a:rPr sz="10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10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familiar</a:t>
            </a:r>
            <a:r>
              <a:rPr sz="10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0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0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10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level</a:t>
            </a:r>
            <a:r>
              <a:rPr sz="10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market</a:t>
            </a:r>
            <a:r>
              <a:rPr sz="10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requirement</a:t>
            </a:r>
            <a:r>
              <a:rPr sz="1000" spc="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1000" dirty="0"/>
          </a:p>
        </p:txBody>
      </p:sp>
      <p:sp>
        <p:nvSpPr>
          <p:cNvPr id="1797" name="textbox 1797"/>
          <p:cNvSpPr/>
          <p:nvPr/>
        </p:nvSpPr>
        <p:spPr>
          <a:xfrm>
            <a:off x="608715" y="3316137"/>
            <a:ext cx="4848859" cy="11068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5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880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PICTUR</a:t>
            </a:r>
            <a:r>
              <a:rPr sz="880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8800" dirty="0"/>
          </a:p>
        </p:txBody>
      </p:sp>
      <p:sp>
        <p:nvSpPr>
          <p:cNvPr id="1798" name="rect"/>
          <p:cNvSpPr/>
          <p:nvPr/>
        </p:nvSpPr>
        <p:spPr>
          <a:xfrm>
            <a:off x="7670939" y="399091"/>
            <a:ext cx="4998643" cy="613447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799" name="table 1799"/>
          <p:cNvGraphicFramePr>
            <a:graphicFrameLocks noGrp="1"/>
          </p:cNvGraphicFramePr>
          <p:nvPr/>
        </p:nvGraphicFramePr>
        <p:xfrm>
          <a:off x="10645202" y="2603068"/>
          <a:ext cx="2296160" cy="917575"/>
        </p:xfrm>
        <a:graphic>
          <a:graphicData uri="http://schemas.openxmlformats.org/drawingml/2006/table">
            <a:tbl>
              <a:tblPr/>
              <a:tblGrid>
                <a:gridCol w="1119505"/>
                <a:gridCol w="1176655"/>
              </a:tblGrid>
              <a:tr h="9175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9000"/>
                        </a:lnSpc>
                      </a:pPr>
                      <a:endParaRPr lang="en-US" altLang="en-US" sz="100" dirty="0"/>
                    </a:p>
                    <a:p>
                      <a:pPr marL="490220" algn="l" rtl="0" eaLnBrk="0">
                        <a:lnSpc>
                          <a:spcPct val="80000"/>
                        </a:lnSpc>
                      </a:pPr>
                      <a:r>
                        <a:rPr sz="3400" spc="0" dirty="0">
                          <a:solidFill>
                            <a:srgbClr val="D16F1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endParaRPr lang="en-US" altLang="en-US" sz="3400" dirty="0"/>
                    </a:p>
                    <a:p>
                      <a:pPr marL="464820" algn="l" rtl="0" eaLnBrk="0">
                        <a:lnSpc>
                          <a:spcPts val="760"/>
                        </a:lnSpc>
                        <a:spcBef>
                          <a:spcPts val="475"/>
                        </a:spcBef>
                      </a:pPr>
                      <a:r>
                        <a:rPr sz="1000" spc="-2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Hea</a:t>
                      </a:r>
                      <a:r>
                        <a:rPr sz="10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</a:t>
                      </a:r>
                      <a:endParaRPr lang="en-US" altLang="en-US" sz="1000" dirty="0"/>
                    </a:p>
                    <a:p>
                      <a:pPr marL="398780" algn="l" rtl="0" eaLnBrk="0">
                        <a:lnSpc>
                          <a:spcPts val="1365"/>
                        </a:lnSpc>
                      </a:pPr>
                      <a:r>
                        <a:rPr sz="10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</a:t>
                      </a:r>
                      <a:r>
                        <a:rPr sz="10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ransfer</a:t>
                      </a:r>
                      <a:endParaRPr lang="en-US" altLang="en-US" sz="1000" dirty="0"/>
                    </a:p>
                    <a:p>
                      <a:pPr marL="388620" algn="l" rtl="0" eaLnBrk="0">
                        <a:lnSpc>
                          <a:spcPct val="98000"/>
                        </a:lnSpc>
                        <a:spcBef>
                          <a:spcPts val="135"/>
                        </a:spcBef>
                      </a:pPr>
                      <a:r>
                        <a:rPr sz="10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machin</a:t>
                      </a:r>
                      <a:r>
                        <a:rPr sz="10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8000"/>
                        </a:lnSpc>
                      </a:pPr>
                      <a:endParaRPr lang="en-US" altLang="en-US" sz="100" dirty="0"/>
                    </a:p>
                    <a:p>
                      <a:pPr marL="501015" algn="l" rtl="0" eaLnBrk="0">
                        <a:lnSpc>
                          <a:spcPct val="80000"/>
                        </a:lnSpc>
                      </a:pPr>
                      <a:r>
                        <a:rPr sz="3400" spc="0" dirty="0">
                          <a:solidFill>
                            <a:srgbClr val="D16F1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</a:t>
                      </a:r>
                      <a:endParaRPr lang="en-US" altLang="en-US" sz="3400" dirty="0"/>
                    </a:p>
                    <a:p>
                      <a:pPr algn="l" rtl="0" eaLnBrk="0">
                        <a:lnSpc>
                          <a:spcPct val="127000"/>
                        </a:lnSpc>
                      </a:pPr>
                      <a:endParaRPr lang="en-US" altLang="en-US" sz="300" dirty="0"/>
                    </a:p>
                    <a:p>
                      <a:pPr marL="414020" indent="-11874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0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Experienc</a:t>
                      </a:r>
                      <a:r>
                        <a:rPr sz="10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ed</a:t>
                      </a:r>
                      <a:r>
                        <a:rPr sz="10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000" spc="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</a:t>
                      </a:r>
                      <a:r>
                        <a:rPr sz="10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ewing</a:t>
                      </a:r>
                      <a:r>
                        <a:rPr sz="10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</a:t>
                      </a:r>
                      <a:r>
                        <a:rPr sz="1000" spc="-1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</a:t>
                      </a:r>
                      <a:r>
                        <a:rPr sz="1000" spc="0" dirty="0">
                          <a:solidFill>
                            <a:srgbClr val="585757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orkers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800" name="textbox 1800"/>
          <p:cNvSpPr/>
          <p:nvPr/>
        </p:nvSpPr>
        <p:spPr>
          <a:xfrm>
            <a:off x="12982916" y="2590368"/>
            <a:ext cx="1276985" cy="9385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3400" spc="-1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400</a:t>
            </a:r>
            <a:r>
              <a:rPr sz="3400" spc="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2000" spc="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1800" spc="0" baseline="3800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1170" dirty="0"/>
          </a:p>
          <a:p>
            <a:pPr marL="455295" algn="l" rtl="0" eaLnBrk="0">
              <a:lnSpc>
                <a:spcPct val="78000"/>
              </a:lnSpc>
              <a:spcBef>
                <a:spcPts val="0"/>
              </a:spcBef>
            </a:pPr>
            <a:r>
              <a:rPr sz="900" spc="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Printi</a:t>
            </a:r>
            <a:r>
              <a:rPr sz="9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endParaRPr lang="en-US" altLang="en-US" sz="900" dirty="0"/>
          </a:p>
          <a:p>
            <a:pPr marL="440055" algn="l" rtl="0" eaLnBrk="0">
              <a:lnSpc>
                <a:spcPts val="1320"/>
              </a:lnSpc>
            </a:pPr>
            <a:r>
              <a:rPr sz="900" spc="5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capaci</a:t>
            </a:r>
            <a:r>
              <a:rPr sz="900" spc="2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endParaRPr lang="en-US" altLang="en-US" sz="900" dirty="0"/>
          </a:p>
          <a:p>
            <a:pPr marL="394335" algn="l" rtl="0" eaLnBrk="0">
              <a:lnSpc>
                <a:spcPts val="1120"/>
              </a:lnSpc>
              <a:spcBef>
                <a:spcPts val="135"/>
              </a:spcBef>
            </a:pP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900" spc="1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spc="14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900" spc="13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9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Hours</a:t>
            </a:r>
            <a:endParaRPr lang="en-US" altLang="en-US" sz="900" dirty="0"/>
          </a:p>
        </p:txBody>
      </p:sp>
      <p:sp>
        <p:nvSpPr>
          <p:cNvPr id="1801" name="textbox 1801"/>
          <p:cNvSpPr/>
          <p:nvPr/>
        </p:nvSpPr>
        <p:spPr>
          <a:xfrm>
            <a:off x="8214280" y="2589897"/>
            <a:ext cx="1270635" cy="9182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3400" spc="-2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3000</a:t>
            </a:r>
            <a:r>
              <a:rPr sz="2000" spc="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1800" spc="0" baseline="3800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1170" dirty="0"/>
          </a:p>
          <a:p>
            <a:pPr marL="262890" algn="l" rtl="0" eaLnBrk="0">
              <a:lnSpc>
                <a:spcPct val="80000"/>
              </a:lnSpc>
              <a:spcBef>
                <a:spcPts val="5"/>
              </a:spcBef>
            </a:pP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Printin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endParaRPr lang="en-US" altLang="en-US" sz="1000" dirty="0"/>
          </a:p>
          <a:p>
            <a:pPr marL="369570" indent="-184150" algn="l" rtl="0" eaLnBrk="0">
              <a:lnSpc>
                <a:spcPct val="91000"/>
              </a:lnSpc>
              <a:spcBef>
                <a:spcPts val="115"/>
              </a:spcBef>
            </a:pP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ansfer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Sewing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orkshop</a:t>
            </a:r>
            <a:endParaRPr lang="en-US" altLang="en-US" sz="1000" dirty="0"/>
          </a:p>
        </p:txBody>
      </p:sp>
      <p:sp>
        <p:nvSpPr>
          <p:cNvPr id="1802" name="textbox 1802"/>
          <p:cNvSpPr/>
          <p:nvPr/>
        </p:nvSpPr>
        <p:spPr>
          <a:xfrm>
            <a:off x="9779329" y="2590368"/>
            <a:ext cx="669925" cy="9417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05410" algn="l" rtl="0" eaLnBrk="0">
              <a:lnSpc>
                <a:spcPct val="81000"/>
              </a:lnSpc>
            </a:pPr>
            <a:r>
              <a:rPr sz="3400" spc="-8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</a:t>
            </a:r>
            <a:endParaRPr lang="en-US" altLang="en-US" sz="3400" dirty="0"/>
          </a:p>
          <a:p>
            <a:pPr marL="12700" algn="l" rtl="0" eaLnBrk="0">
              <a:lnSpc>
                <a:spcPct val="81000"/>
              </a:lnSpc>
              <a:spcBef>
                <a:spcPts val="460"/>
              </a:spcBef>
            </a:pP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2m&amp;2.6m</a:t>
            </a:r>
            <a:endParaRPr lang="en-US" altLang="en-US" sz="1000" dirty="0"/>
          </a:p>
          <a:p>
            <a:pPr marL="93980" indent="9525" algn="l" rtl="0" eaLnBrk="0">
              <a:lnSpc>
                <a:spcPct val="98000"/>
              </a:lnSpc>
              <a:spcBef>
                <a:spcPts val="130"/>
              </a:spcBef>
            </a:pP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Printing</a:t>
            </a:r>
            <a:r>
              <a:rPr sz="1000" spc="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spc="-10" dirty="0">
                <a:solidFill>
                  <a:srgbClr val="58575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endParaRPr lang="en-US" altLang="en-US" sz="1000" dirty="0"/>
          </a:p>
        </p:txBody>
      </p:sp>
      <p:pic>
        <p:nvPicPr>
          <p:cNvPr id="1803" name="picture 180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8259019" y="8515077"/>
            <a:ext cx="2912732" cy="119189"/>
          </a:xfrm>
          <a:prstGeom prst="rect">
            <a:avLst/>
          </a:prstGeom>
        </p:spPr>
      </p:pic>
      <p:sp>
        <p:nvSpPr>
          <p:cNvPr id="1804" name="textbox 1804"/>
          <p:cNvSpPr/>
          <p:nvPr/>
        </p:nvSpPr>
        <p:spPr>
          <a:xfrm>
            <a:off x="8268696" y="622108"/>
            <a:ext cx="1396364" cy="3327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2500" b="1" spc="-3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PICTU</a:t>
            </a:r>
            <a:r>
              <a:rPr sz="2500" b="1" spc="-1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2500" b="1" spc="0" dirty="0">
                <a:solidFill>
                  <a:srgbClr val="D16F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2500" dirty="0"/>
          </a:p>
        </p:txBody>
      </p:sp>
      <p:sp>
        <p:nvSpPr>
          <p:cNvPr id="1805" name="textbox 1805"/>
          <p:cNvSpPr/>
          <p:nvPr/>
        </p:nvSpPr>
        <p:spPr>
          <a:xfrm>
            <a:off x="14841219" y="8552343"/>
            <a:ext cx="161289" cy="628015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10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PICT</a:t>
            </a:r>
            <a:r>
              <a:rPr sz="11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URE</a:t>
            </a:r>
            <a:endParaRPr lang="en-US" altLang="en-US" sz="1100" dirty="0"/>
          </a:p>
        </p:txBody>
      </p:sp>
      <p:sp>
        <p:nvSpPr>
          <p:cNvPr id="1806" name="textbox 1806"/>
          <p:cNvSpPr/>
          <p:nvPr/>
        </p:nvSpPr>
        <p:spPr>
          <a:xfrm>
            <a:off x="6381326" y="4501967"/>
            <a:ext cx="261620" cy="1987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365"/>
              </a:lnSpc>
            </a:pPr>
            <a:r>
              <a:rPr sz="100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</a:t>
            </a:r>
            <a:r>
              <a:rPr sz="100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endParaRPr lang="en-US" altLang="en-US" sz="1000" dirty="0"/>
          </a:p>
        </p:txBody>
      </p:sp>
      <p:sp>
        <p:nvSpPr>
          <p:cNvPr id="1807" name="rect"/>
          <p:cNvSpPr/>
          <p:nvPr/>
        </p:nvSpPr>
        <p:spPr>
          <a:xfrm>
            <a:off x="9528323" y="2645112"/>
            <a:ext cx="5371" cy="875842"/>
          </a:xfrm>
          <a:prstGeom prst="rect">
            <a:avLst/>
          </a:prstGeom>
          <a:solidFill>
            <a:srgbClr val="BDBDB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" name="图片 7" descr="logo 003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2446635" y="243205"/>
            <a:ext cx="2306320" cy="47815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20"/>
            </p:custDataLst>
          </p:nvPr>
        </p:nvSpPr>
        <p:spPr>
          <a:xfrm>
            <a:off x="8314055" y="10139045"/>
            <a:ext cx="2841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www.eaglefocus.com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.hk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PP_MARK_KEY" val="522a6e12-3303-4592-91ad-11cdd0a5ad2e"/>
  <p:tag name="COMMONDATA" val="eyJoZGlkIjoiZTkwMTgwZjk2MjAzZGIxMjFmNWY5OTdhNGNjMjhiZTY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43789</Words>
  <Application>WPS 演示</Application>
  <PresentationFormat/>
  <Paragraphs>4580</Paragraphs>
  <Slides>42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3" baseType="lpstr">
      <vt:lpstr>Arial</vt:lpstr>
      <vt:lpstr>宋体</vt:lpstr>
      <vt:lpstr>Wingdings</vt:lpstr>
      <vt:lpstr>Arial</vt:lpstr>
      <vt:lpstr>Trebuchet MS</vt:lpstr>
      <vt:lpstr>Times New Roman</vt:lpstr>
      <vt:lpstr>微软雅黑</vt:lpstr>
      <vt:lpstr>Arial Unicode MS</vt:lpstr>
      <vt:lpstr>Calibri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7</cp:revision>
  <dcterms:created xsi:type="dcterms:W3CDTF">2023-07-05T13:33:42Z</dcterms:created>
  <dcterms:modified xsi:type="dcterms:W3CDTF">2023-07-05T13:44:44Z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wqlLaW5nc29mdCBQREYgdG8gV1BTIDgw</vt:lpwstr>
  </property>
  <property fmtid="{D5CDD505-2E9C-101B-9397-08002B2CF9AE}" pid="3" name="Created">
    <vt:filetime>2023-07-05T20:56:07Z</vt:filetime>
  </property>
  <property fmtid="{D5CDD505-2E9C-101B-9397-08002B2CF9AE}" pid="4" name="UsrData">
    <vt:lpwstr>64a567d9dd0b8d001f09d7e0</vt:lpwstr>
  </property>
  <property fmtid="{D5CDD505-2E9C-101B-9397-08002B2CF9AE}" pid="5" name="ICV">
    <vt:lpwstr>E2D4AE12AA88412182ACD034378DED58_13</vt:lpwstr>
  </property>
  <property fmtid="{D5CDD505-2E9C-101B-9397-08002B2CF9AE}" pid="6" name="KSOProductBuildVer">
    <vt:lpwstr>2052-11.1.0.14309</vt:lpwstr>
  </property>
</Properties>
</file>